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5"/>
  </p:notesMasterIdLst>
  <p:sldIdLst>
    <p:sldId id="316" r:id="rId5"/>
    <p:sldId id="352" r:id="rId6"/>
    <p:sldId id="353" r:id="rId7"/>
    <p:sldId id="329" r:id="rId8"/>
    <p:sldId id="346" r:id="rId9"/>
    <p:sldId id="330" r:id="rId10"/>
    <p:sldId id="341" r:id="rId11"/>
    <p:sldId id="354" r:id="rId12"/>
    <p:sldId id="355" r:id="rId13"/>
    <p:sldId id="356" r:id="rId14"/>
  </p:sldIdLst>
  <p:sldSz cx="50399950" cy="28800425"/>
  <p:notesSz cx="6858000" cy="9144000"/>
  <p:defaultTextStyle>
    <a:defPPr>
      <a:defRPr lang="es-CO"/>
    </a:defPPr>
    <a:lvl1pPr marL="0" algn="l" defTabSz="4976220" rtl="0" eaLnBrk="1" latinLnBrk="0" hangingPunct="1">
      <a:defRPr sz="9796" kern="1200">
        <a:solidFill>
          <a:schemeClr val="tx1"/>
        </a:solidFill>
        <a:latin typeface="+mn-lt"/>
        <a:ea typeface="+mn-ea"/>
        <a:cs typeface="+mn-cs"/>
      </a:defRPr>
    </a:lvl1pPr>
    <a:lvl2pPr marL="2488110" algn="l" defTabSz="4976220" rtl="0" eaLnBrk="1" latinLnBrk="0" hangingPunct="1">
      <a:defRPr sz="9796" kern="1200">
        <a:solidFill>
          <a:schemeClr val="tx1"/>
        </a:solidFill>
        <a:latin typeface="+mn-lt"/>
        <a:ea typeface="+mn-ea"/>
        <a:cs typeface="+mn-cs"/>
      </a:defRPr>
    </a:lvl2pPr>
    <a:lvl3pPr marL="4976220" algn="l" defTabSz="4976220" rtl="0" eaLnBrk="1" latinLnBrk="0" hangingPunct="1">
      <a:defRPr sz="9796" kern="1200">
        <a:solidFill>
          <a:schemeClr val="tx1"/>
        </a:solidFill>
        <a:latin typeface="+mn-lt"/>
        <a:ea typeface="+mn-ea"/>
        <a:cs typeface="+mn-cs"/>
      </a:defRPr>
    </a:lvl3pPr>
    <a:lvl4pPr marL="7464329" algn="l" defTabSz="4976220" rtl="0" eaLnBrk="1" latinLnBrk="0" hangingPunct="1">
      <a:defRPr sz="9796" kern="1200">
        <a:solidFill>
          <a:schemeClr val="tx1"/>
        </a:solidFill>
        <a:latin typeface="+mn-lt"/>
        <a:ea typeface="+mn-ea"/>
        <a:cs typeface="+mn-cs"/>
      </a:defRPr>
    </a:lvl4pPr>
    <a:lvl5pPr marL="9952439" algn="l" defTabSz="4976220" rtl="0" eaLnBrk="1" latinLnBrk="0" hangingPunct="1">
      <a:defRPr sz="9796" kern="1200">
        <a:solidFill>
          <a:schemeClr val="tx1"/>
        </a:solidFill>
        <a:latin typeface="+mn-lt"/>
        <a:ea typeface="+mn-ea"/>
        <a:cs typeface="+mn-cs"/>
      </a:defRPr>
    </a:lvl5pPr>
    <a:lvl6pPr marL="12440549" algn="l" defTabSz="4976220" rtl="0" eaLnBrk="1" latinLnBrk="0" hangingPunct="1">
      <a:defRPr sz="9796" kern="1200">
        <a:solidFill>
          <a:schemeClr val="tx1"/>
        </a:solidFill>
        <a:latin typeface="+mn-lt"/>
        <a:ea typeface="+mn-ea"/>
        <a:cs typeface="+mn-cs"/>
      </a:defRPr>
    </a:lvl6pPr>
    <a:lvl7pPr marL="14928659" algn="l" defTabSz="4976220" rtl="0" eaLnBrk="1" latinLnBrk="0" hangingPunct="1">
      <a:defRPr sz="9796" kern="1200">
        <a:solidFill>
          <a:schemeClr val="tx1"/>
        </a:solidFill>
        <a:latin typeface="+mn-lt"/>
        <a:ea typeface="+mn-ea"/>
        <a:cs typeface="+mn-cs"/>
      </a:defRPr>
    </a:lvl7pPr>
    <a:lvl8pPr marL="17416769" algn="l" defTabSz="4976220" rtl="0" eaLnBrk="1" latinLnBrk="0" hangingPunct="1">
      <a:defRPr sz="9796" kern="1200">
        <a:solidFill>
          <a:schemeClr val="tx1"/>
        </a:solidFill>
        <a:latin typeface="+mn-lt"/>
        <a:ea typeface="+mn-ea"/>
        <a:cs typeface="+mn-cs"/>
      </a:defRPr>
    </a:lvl8pPr>
    <a:lvl9pPr marL="19904877" algn="l" defTabSz="4976220" rtl="0" eaLnBrk="1" latinLnBrk="0" hangingPunct="1">
      <a:defRPr sz="97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100"/>
    <a:srgbClr val="002D59"/>
    <a:srgbClr val="002E83"/>
    <a:srgbClr val="003979"/>
    <a:srgbClr val="1F377B"/>
    <a:srgbClr val="00A8E3"/>
    <a:srgbClr val="012E5B"/>
    <a:srgbClr val="170A3D"/>
    <a:srgbClr val="00203F"/>
    <a:srgbClr val="170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21" autoAdjust="0"/>
    <p:restoredTop sz="94652"/>
  </p:normalViewPr>
  <p:slideViewPr>
    <p:cSldViewPr snapToGrid="0" snapToObjects="1">
      <p:cViewPr varScale="1">
        <p:scale>
          <a:sx n="17" d="100"/>
          <a:sy n="17" d="100"/>
        </p:scale>
        <p:origin x="9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B5A75-0844-9742-9722-ACDDB59A9C7F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43000"/>
            <a:ext cx="5400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0936C-105B-A148-91E3-DCE802DFB2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805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0936C-105B-A148-91E3-DCE802DFB290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503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94" y="4713405"/>
            <a:ext cx="37799963" cy="10026815"/>
          </a:xfrm>
        </p:spPr>
        <p:txBody>
          <a:bodyPr anchor="b"/>
          <a:lstStyle>
            <a:lvl1pPr algn="ctr">
              <a:defRPr sz="2480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15126892"/>
            <a:ext cx="37799963" cy="6953434"/>
          </a:xfrm>
        </p:spPr>
        <p:txBody>
          <a:bodyPr/>
          <a:lstStyle>
            <a:lvl1pPr marL="0" indent="0" algn="ctr">
              <a:buNone/>
              <a:defRPr sz="9921"/>
            </a:lvl1pPr>
            <a:lvl2pPr marL="1890019" indent="0" algn="ctr">
              <a:buNone/>
              <a:defRPr sz="8268"/>
            </a:lvl2pPr>
            <a:lvl3pPr marL="3780038" indent="0" algn="ctr">
              <a:buNone/>
              <a:defRPr sz="7441"/>
            </a:lvl3pPr>
            <a:lvl4pPr marL="5670057" indent="0" algn="ctr">
              <a:buNone/>
              <a:defRPr sz="6614"/>
            </a:lvl4pPr>
            <a:lvl5pPr marL="7560076" indent="0" algn="ctr">
              <a:buNone/>
              <a:defRPr sz="6614"/>
            </a:lvl5pPr>
            <a:lvl6pPr marL="9450095" indent="0" algn="ctr">
              <a:buNone/>
              <a:defRPr sz="6614"/>
            </a:lvl6pPr>
            <a:lvl7pPr marL="11340114" indent="0" algn="ctr">
              <a:buNone/>
              <a:defRPr sz="6614"/>
            </a:lvl7pPr>
            <a:lvl8pPr marL="13230134" indent="0" algn="ctr">
              <a:buNone/>
              <a:defRPr sz="6614"/>
            </a:lvl8pPr>
            <a:lvl9pPr marL="15120153" indent="0" algn="ctr">
              <a:buNone/>
              <a:defRPr sz="661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090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6717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4" y="1533356"/>
            <a:ext cx="10867489" cy="2440702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7" y="1533356"/>
            <a:ext cx="31972468" cy="2440702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8632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386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7" y="7180110"/>
            <a:ext cx="43469957" cy="11980175"/>
          </a:xfrm>
        </p:spPr>
        <p:txBody>
          <a:bodyPr anchor="b"/>
          <a:lstStyle>
            <a:lvl1pPr>
              <a:defRPr sz="2480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7" y="19273622"/>
            <a:ext cx="43469957" cy="6300091"/>
          </a:xfrm>
        </p:spPr>
        <p:txBody>
          <a:bodyPr/>
          <a:lstStyle>
            <a:lvl1pPr marL="0" indent="0">
              <a:buNone/>
              <a:defRPr sz="9921">
                <a:solidFill>
                  <a:schemeClr val="tx1">
                    <a:tint val="75000"/>
                  </a:schemeClr>
                </a:solidFill>
              </a:defRPr>
            </a:lvl1pPr>
            <a:lvl2pPr marL="1890019" indent="0">
              <a:buNone/>
              <a:defRPr sz="8268">
                <a:solidFill>
                  <a:schemeClr val="tx1">
                    <a:tint val="75000"/>
                  </a:schemeClr>
                </a:solidFill>
              </a:defRPr>
            </a:lvl2pPr>
            <a:lvl3pPr marL="3780038" indent="0">
              <a:buNone/>
              <a:defRPr sz="7441">
                <a:solidFill>
                  <a:schemeClr val="tx1">
                    <a:tint val="75000"/>
                  </a:schemeClr>
                </a:solidFill>
              </a:defRPr>
            </a:lvl3pPr>
            <a:lvl4pPr marL="5670057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4pPr>
            <a:lvl5pPr marL="7560076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5pPr>
            <a:lvl6pPr marL="9450095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6pPr>
            <a:lvl7pPr marL="11340114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7pPr>
            <a:lvl8pPr marL="13230134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8pPr>
            <a:lvl9pPr marL="15120153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83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7666780"/>
            <a:ext cx="21419979" cy="18273605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7666780"/>
            <a:ext cx="21419979" cy="18273605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04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1533358"/>
            <a:ext cx="43469957" cy="556675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3" y="7060106"/>
            <a:ext cx="21321539" cy="3460049"/>
          </a:xfrm>
        </p:spPr>
        <p:txBody>
          <a:bodyPr anchor="b"/>
          <a:lstStyle>
            <a:lvl1pPr marL="0" indent="0">
              <a:buNone/>
              <a:defRPr sz="9921" b="1"/>
            </a:lvl1pPr>
            <a:lvl2pPr marL="1890019" indent="0">
              <a:buNone/>
              <a:defRPr sz="8268" b="1"/>
            </a:lvl2pPr>
            <a:lvl3pPr marL="3780038" indent="0">
              <a:buNone/>
              <a:defRPr sz="7441" b="1"/>
            </a:lvl3pPr>
            <a:lvl4pPr marL="5670057" indent="0">
              <a:buNone/>
              <a:defRPr sz="6614" b="1"/>
            </a:lvl4pPr>
            <a:lvl5pPr marL="7560076" indent="0">
              <a:buNone/>
              <a:defRPr sz="6614" b="1"/>
            </a:lvl5pPr>
            <a:lvl6pPr marL="9450095" indent="0">
              <a:buNone/>
              <a:defRPr sz="6614" b="1"/>
            </a:lvl6pPr>
            <a:lvl7pPr marL="11340114" indent="0">
              <a:buNone/>
              <a:defRPr sz="6614" b="1"/>
            </a:lvl7pPr>
            <a:lvl8pPr marL="13230134" indent="0">
              <a:buNone/>
              <a:defRPr sz="6614" b="1"/>
            </a:lvl8pPr>
            <a:lvl9pPr marL="15120153" indent="0">
              <a:buNone/>
              <a:defRPr sz="6614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3" y="10520155"/>
            <a:ext cx="21321539" cy="1547356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5" y="7060106"/>
            <a:ext cx="21426543" cy="3460049"/>
          </a:xfrm>
        </p:spPr>
        <p:txBody>
          <a:bodyPr anchor="b"/>
          <a:lstStyle>
            <a:lvl1pPr marL="0" indent="0">
              <a:buNone/>
              <a:defRPr sz="9921" b="1"/>
            </a:lvl1pPr>
            <a:lvl2pPr marL="1890019" indent="0">
              <a:buNone/>
              <a:defRPr sz="8268" b="1"/>
            </a:lvl2pPr>
            <a:lvl3pPr marL="3780038" indent="0">
              <a:buNone/>
              <a:defRPr sz="7441" b="1"/>
            </a:lvl3pPr>
            <a:lvl4pPr marL="5670057" indent="0">
              <a:buNone/>
              <a:defRPr sz="6614" b="1"/>
            </a:lvl4pPr>
            <a:lvl5pPr marL="7560076" indent="0">
              <a:buNone/>
              <a:defRPr sz="6614" b="1"/>
            </a:lvl5pPr>
            <a:lvl6pPr marL="9450095" indent="0">
              <a:buNone/>
              <a:defRPr sz="6614" b="1"/>
            </a:lvl6pPr>
            <a:lvl7pPr marL="11340114" indent="0">
              <a:buNone/>
              <a:defRPr sz="6614" b="1"/>
            </a:lvl7pPr>
            <a:lvl8pPr marL="13230134" indent="0">
              <a:buNone/>
              <a:defRPr sz="6614" b="1"/>
            </a:lvl8pPr>
            <a:lvl9pPr marL="15120153" indent="0">
              <a:buNone/>
              <a:defRPr sz="6614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5" y="10520155"/>
            <a:ext cx="21426543" cy="1547356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491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968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819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920028"/>
            <a:ext cx="16255294" cy="672009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4146730"/>
            <a:ext cx="25514975" cy="20466969"/>
          </a:xfrm>
        </p:spPr>
        <p:txBody>
          <a:bodyPr/>
          <a:lstStyle>
            <a:lvl1pPr>
              <a:defRPr sz="13228"/>
            </a:lvl1pPr>
            <a:lvl2pPr>
              <a:defRPr sz="11575"/>
            </a:lvl2pPr>
            <a:lvl3pPr>
              <a:defRPr sz="9921"/>
            </a:lvl3pPr>
            <a:lvl4pPr>
              <a:defRPr sz="8268"/>
            </a:lvl4pPr>
            <a:lvl5pPr>
              <a:defRPr sz="8268"/>
            </a:lvl5pPr>
            <a:lvl6pPr>
              <a:defRPr sz="8268"/>
            </a:lvl6pPr>
            <a:lvl7pPr>
              <a:defRPr sz="8268"/>
            </a:lvl7pPr>
            <a:lvl8pPr>
              <a:defRPr sz="8268"/>
            </a:lvl8pPr>
            <a:lvl9pPr>
              <a:defRPr sz="8268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8640127"/>
            <a:ext cx="16255294" cy="16006905"/>
          </a:xfrm>
        </p:spPr>
        <p:txBody>
          <a:bodyPr/>
          <a:lstStyle>
            <a:lvl1pPr marL="0" indent="0">
              <a:buNone/>
              <a:defRPr sz="6614"/>
            </a:lvl1pPr>
            <a:lvl2pPr marL="1890019" indent="0">
              <a:buNone/>
              <a:defRPr sz="5787"/>
            </a:lvl2pPr>
            <a:lvl3pPr marL="3780038" indent="0">
              <a:buNone/>
              <a:defRPr sz="4961"/>
            </a:lvl3pPr>
            <a:lvl4pPr marL="5670057" indent="0">
              <a:buNone/>
              <a:defRPr sz="4134"/>
            </a:lvl4pPr>
            <a:lvl5pPr marL="7560076" indent="0">
              <a:buNone/>
              <a:defRPr sz="4134"/>
            </a:lvl5pPr>
            <a:lvl6pPr marL="9450095" indent="0">
              <a:buNone/>
              <a:defRPr sz="4134"/>
            </a:lvl6pPr>
            <a:lvl7pPr marL="11340114" indent="0">
              <a:buNone/>
              <a:defRPr sz="4134"/>
            </a:lvl7pPr>
            <a:lvl8pPr marL="13230134" indent="0">
              <a:buNone/>
              <a:defRPr sz="4134"/>
            </a:lvl8pPr>
            <a:lvl9pPr marL="15120153" indent="0">
              <a:buNone/>
              <a:defRPr sz="4134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117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920028"/>
            <a:ext cx="16255294" cy="672009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4146730"/>
            <a:ext cx="25514975" cy="20466969"/>
          </a:xfrm>
        </p:spPr>
        <p:txBody>
          <a:bodyPr anchor="t"/>
          <a:lstStyle>
            <a:lvl1pPr marL="0" indent="0">
              <a:buNone/>
              <a:defRPr sz="13228"/>
            </a:lvl1pPr>
            <a:lvl2pPr marL="1890019" indent="0">
              <a:buNone/>
              <a:defRPr sz="11575"/>
            </a:lvl2pPr>
            <a:lvl3pPr marL="3780038" indent="0">
              <a:buNone/>
              <a:defRPr sz="9921"/>
            </a:lvl3pPr>
            <a:lvl4pPr marL="5670057" indent="0">
              <a:buNone/>
              <a:defRPr sz="8268"/>
            </a:lvl4pPr>
            <a:lvl5pPr marL="7560076" indent="0">
              <a:buNone/>
              <a:defRPr sz="8268"/>
            </a:lvl5pPr>
            <a:lvl6pPr marL="9450095" indent="0">
              <a:buNone/>
              <a:defRPr sz="8268"/>
            </a:lvl6pPr>
            <a:lvl7pPr marL="11340114" indent="0">
              <a:buNone/>
              <a:defRPr sz="8268"/>
            </a:lvl7pPr>
            <a:lvl8pPr marL="13230134" indent="0">
              <a:buNone/>
              <a:defRPr sz="8268"/>
            </a:lvl8pPr>
            <a:lvl9pPr marL="15120153" indent="0">
              <a:buNone/>
              <a:defRPr sz="8268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8640127"/>
            <a:ext cx="16255294" cy="16006905"/>
          </a:xfrm>
        </p:spPr>
        <p:txBody>
          <a:bodyPr/>
          <a:lstStyle>
            <a:lvl1pPr marL="0" indent="0">
              <a:buNone/>
              <a:defRPr sz="6614"/>
            </a:lvl1pPr>
            <a:lvl2pPr marL="1890019" indent="0">
              <a:buNone/>
              <a:defRPr sz="5787"/>
            </a:lvl2pPr>
            <a:lvl3pPr marL="3780038" indent="0">
              <a:buNone/>
              <a:defRPr sz="4961"/>
            </a:lvl3pPr>
            <a:lvl4pPr marL="5670057" indent="0">
              <a:buNone/>
              <a:defRPr sz="4134"/>
            </a:lvl4pPr>
            <a:lvl5pPr marL="7560076" indent="0">
              <a:buNone/>
              <a:defRPr sz="4134"/>
            </a:lvl5pPr>
            <a:lvl6pPr marL="9450095" indent="0">
              <a:buNone/>
              <a:defRPr sz="4134"/>
            </a:lvl6pPr>
            <a:lvl7pPr marL="11340114" indent="0">
              <a:buNone/>
              <a:defRPr sz="4134"/>
            </a:lvl7pPr>
            <a:lvl8pPr marL="13230134" indent="0">
              <a:buNone/>
              <a:defRPr sz="4134"/>
            </a:lvl8pPr>
            <a:lvl9pPr marL="15120153" indent="0">
              <a:buNone/>
              <a:defRPr sz="4134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004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1533358"/>
            <a:ext cx="43469957" cy="556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7666780"/>
            <a:ext cx="43469957" cy="18273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26693729"/>
            <a:ext cx="11339989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D03D1-345A-3348-9381-BD5E5C716468}" type="datetimeFigureOut">
              <a:rPr lang="es-CO" smtClean="0"/>
              <a:t>3/04/2020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26693729"/>
            <a:ext cx="17009983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26693729"/>
            <a:ext cx="11339989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B73FB-7889-A24D-B890-84F1222CF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676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780038" rtl="0" eaLnBrk="1" latinLnBrk="0" hangingPunct="1">
        <a:lnSpc>
          <a:spcPct val="90000"/>
        </a:lnSpc>
        <a:spcBef>
          <a:spcPct val="0"/>
        </a:spcBef>
        <a:buNone/>
        <a:defRPr sz="181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45010" indent="-945010" algn="l" defTabSz="3780038" rtl="0" eaLnBrk="1" latinLnBrk="0" hangingPunct="1">
        <a:lnSpc>
          <a:spcPct val="90000"/>
        </a:lnSpc>
        <a:spcBef>
          <a:spcPts val="4134"/>
        </a:spcBef>
        <a:buFont typeface="Arial" panose="020B0604020202020204" pitchFamily="34" charset="0"/>
        <a:buChar char="•"/>
        <a:defRPr sz="11575" kern="1200">
          <a:solidFill>
            <a:schemeClr val="tx1"/>
          </a:solidFill>
          <a:latin typeface="+mn-lt"/>
          <a:ea typeface="+mn-ea"/>
          <a:cs typeface="+mn-cs"/>
        </a:defRPr>
      </a:lvl1pPr>
      <a:lvl2pPr marL="2835029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2pPr>
      <a:lvl3pPr marL="4725048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+mn-lt"/>
          <a:ea typeface="+mn-ea"/>
          <a:cs typeface="+mn-cs"/>
        </a:defRPr>
      </a:lvl3pPr>
      <a:lvl4pPr marL="6615067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4pPr>
      <a:lvl5pPr marL="8505086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5pPr>
      <a:lvl6pPr marL="10395105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6pPr>
      <a:lvl7pPr marL="12285124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7pPr>
      <a:lvl8pPr marL="14175143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8pPr>
      <a:lvl9pPr marL="16065162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1pPr>
      <a:lvl2pPr marL="1890019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2pPr>
      <a:lvl3pPr marL="3780038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3pPr>
      <a:lvl4pPr marL="5670057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4pPr>
      <a:lvl5pPr marL="7560076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5pPr>
      <a:lvl6pPr marL="9450095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6pPr>
      <a:lvl7pPr marL="11340114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7pPr>
      <a:lvl8pPr marL="13230134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8pPr>
      <a:lvl9pPr marL="15120153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2.jpg"/><Relationship Id="rId18" Type="http://schemas.openxmlformats.org/officeDocument/2006/relationships/image" Target="../media/image17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openxmlformats.org/officeDocument/2006/relationships/image" Target="../media/image15.jpg"/><Relationship Id="rId1" Type="http://schemas.microsoft.com/office/2007/relationships/media" Target="../media/media1.mp4"/><Relationship Id="rId6" Type="http://schemas.openxmlformats.org/officeDocument/2006/relationships/image" Target="../media/image7.jp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14.jpg"/><Relationship Id="rId10" Type="http://schemas.openxmlformats.org/officeDocument/2006/relationships/image" Target="../media/image2.png"/><Relationship Id="rId19" Type="http://schemas.openxmlformats.org/officeDocument/2006/relationships/image" Target="../media/image18.jpg"/><Relationship Id="rId4" Type="http://schemas.openxmlformats.org/officeDocument/2006/relationships/image" Target="../media/image1.png"/><Relationship Id="rId9" Type="http://schemas.openxmlformats.org/officeDocument/2006/relationships/image" Target="../media/image10.jp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hyperlink" Target="https://drive.google.com/file/d/1JxYE2HoUArKA5wu5GDwQWemgmV6Rfd0I/view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id.tigo.com/openid/login/?sidsalt=05c8adf8&amp;TIGO_SESSION=05c8adf8-6003-4254-8eca-76aea83d2b25" TargetMode="External"/><Relationship Id="rId9" Type="http://schemas.openxmlformats.org/officeDocument/2006/relationships/image" Target="../media/image29.png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microsoft.com/office/2007/relationships/hdphoto" Target="../media/hdphoto1.wdp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forms.gle/vL4B19iRUEosiaiS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EB3AFF4-ABB3-8D47-947C-82B3EE13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799764" y="-10799763"/>
            <a:ext cx="28800424" cy="50399952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42A19F01-9732-4042-8234-EFB0F35D2F18}"/>
              </a:ext>
            </a:extLst>
          </p:cNvPr>
          <p:cNvSpPr/>
          <p:nvPr/>
        </p:nvSpPr>
        <p:spPr>
          <a:xfrm>
            <a:off x="16540579" y="1729414"/>
            <a:ext cx="1701399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0" i="1" dirty="0">
                <a:solidFill>
                  <a:schemeClr val="bg1"/>
                </a:solidFill>
                <a:latin typeface="Montserrat ExtraLight" pitchFamily="2" charset="77"/>
              </a:rPr>
              <a:t>BIENVENIDOS A</a:t>
            </a:r>
          </a:p>
        </p:txBody>
      </p:sp>
      <p:pic>
        <p:nvPicPr>
          <p:cNvPr id="1028" name="Picture 4" descr="Amazon Music for Mac [Review 2019] - 29 User Reviews">
            <a:extLst>
              <a:ext uri="{FF2B5EF4-FFF2-40B4-BE49-F238E27FC236}">
                <a16:creationId xmlns:a16="http://schemas.microsoft.com/office/drawing/2014/main" id="{04CC12BF-8847-4C39-B62C-55E5B051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78" y="23371823"/>
            <a:ext cx="4736436" cy="47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D19CF3-59D4-4652-8C4C-3007C5764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0751" y="9150805"/>
            <a:ext cx="16310425" cy="10194016"/>
          </a:xfrm>
          <a:prstGeom prst="rect">
            <a:avLst/>
          </a:prstGeom>
        </p:spPr>
      </p:pic>
      <p:pic>
        <p:nvPicPr>
          <p:cNvPr id="1034" name="Picture 10" descr="Tigo - Speedtest">
            <a:extLst>
              <a:ext uri="{FF2B5EF4-FFF2-40B4-BE49-F238E27FC236}">
                <a16:creationId xmlns:a16="http://schemas.microsoft.com/office/drawing/2014/main" id="{9039833C-AA3D-48F3-9D20-E71A0157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833" y="24025541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B43E290-5578-45B7-A8A3-D30AA1EB1248}"/>
              </a:ext>
            </a:extLst>
          </p:cNvPr>
          <p:cNvCxnSpPr/>
          <p:nvPr/>
        </p:nvCxnSpPr>
        <p:spPr>
          <a:xfrm>
            <a:off x="44114864" y="23371823"/>
            <a:ext cx="0" cy="4736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16" descr="Amazon Prime Music vs Amazon Music Unlimited: Should I buy Music ...">
            <a:extLst>
              <a:ext uri="{FF2B5EF4-FFF2-40B4-BE49-F238E27FC236}">
                <a16:creationId xmlns:a16="http://schemas.microsoft.com/office/drawing/2014/main" id="{74F80317-7AF6-4403-AE07-3C8A83ED64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047575" y="14247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9" name="Imagen 18" descr="Imagen que contiene persona, hombre&#10;&#10;Descripción generada con confianza muy alta">
            <a:extLst>
              <a:ext uri="{FF2B5EF4-FFF2-40B4-BE49-F238E27FC236}">
                <a16:creationId xmlns:a16="http://schemas.microsoft.com/office/drawing/2014/main" id="{788C5147-572D-4260-BEBC-D9A00CCBE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007" y="8448265"/>
            <a:ext cx="21029531" cy="1182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2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EB3AFF4-ABB3-8D47-947C-82B3EE13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799764" y="-10799763"/>
            <a:ext cx="28800424" cy="50399952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42A19F01-9732-4042-8234-EFB0F35D2F18}"/>
              </a:ext>
            </a:extLst>
          </p:cNvPr>
          <p:cNvSpPr/>
          <p:nvPr/>
        </p:nvSpPr>
        <p:spPr>
          <a:xfrm>
            <a:off x="16540579" y="1729414"/>
            <a:ext cx="1849237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0" i="1" dirty="0">
                <a:solidFill>
                  <a:schemeClr val="bg1"/>
                </a:solidFill>
                <a:latin typeface="Montserrat ExtraLight" pitchFamily="2" charset="77"/>
              </a:rPr>
              <a:t>TENER PRESENTE</a:t>
            </a:r>
          </a:p>
        </p:txBody>
      </p:sp>
      <p:pic>
        <p:nvPicPr>
          <p:cNvPr id="1028" name="Picture 4" descr="Amazon Music for Mac [Review 2019] - 29 User Reviews">
            <a:extLst>
              <a:ext uri="{FF2B5EF4-FFF2-40B4-BE49-F238E27FC236}">
                <a16:creationId xmlns:a16="http://schemas.microsoft.com/office/drawing/2014/main" id="{04CC12BF-8847-4C39-B62C-55E5B051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78" y="23371823"/>
            <a:ext cx="4736436" cy="47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D19CF3-59D4-4652-8C4C-3007C5764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0751" y="9150805"/>
            <a:ext cx="16310425" cy="10194016"/>
          </a:xfrm>
          <a:prstGeom prst="rect">
            <a:avLst/>
          </a:prstGeom>
        </p:spPr>
      </p:pic>
      <p:pic>
        <p:nvPicPr>
          <p:cNvPr id="1034" name="Picture 10" descr="Tigo - Speedtest">
            <a:extLst>
              <a:ext uri="{FF2B5EF4-FFF2-40B4-BE49-F238E27FC236}">
                <a16:creationId xmlns:a16="http://schemas.microsoft.com/office/drawing/2014/main" id="{9039833C-AA3D-48F3-9D20-E71A0157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833" y="24025541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B43E290-5578-45B7-A8A3-D30AA1EB1248}"/>
              </a:ext>
            </a:extLst>
          </p:cNvPr>
          <p:cNvCxnSpPr/>
          <p:nvPr/>
        </p:nvCxnSpPr>
        <p:spPr>
          <a:xfrm>
            <a:off x="44114864" y="23371823"/>
            <a:ext cx="0" cy="4736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16" descr="Amazon Prime Music vs Amazon Music Unlimited: Should I buy Music ...">
            <a:extLst>
              <a:ext uri="{FF2B5EF4-FFF2-40B4-BE49-F238E27FC236}">
                <a16:creationId xmlns:a16="http://schemas.microsoft.com/office/drawing/2014/main" id="{74F80317-7AF6-4403-AE07-3C8A83ED64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047575" y="15333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B4F204E-1CB5-4D9F-ADED-ABDAF5A28E04}"/>
              </a:ext>
            </a:extLst>
          </p:cNvPr>
          <p:cNvGrpSpPr/>
          <p:nvPr/>
        </p:nvGrpSpPr>
        <p:grpSpPr>
          <a:xfrm>
            <a:off x="5203341" y="7824733"/>
            <a:ext cx="18964269" cy="10168147"/>
            <a:chOff x="27311798" y="12983574"/>
            <a:chExt cx="4091214" cy="1980695"/>
          </a:xfrm>
        </p:grpSpPr>
        <p:sp>
          <p:nvSpPr>
            <p:cNvPr id="14" name="Shape 52">
              <a:extLst>
                <a:ext uri="{FF2B5EF4-FFF2-40B4-BE49-F238E27FC236}">
                  <a16:creationId xmlns:a16="http://schemas.microsoft.com/office/drawing/2014/main" id="{17F01DB8-C676-4108-9EB6-5743CF527B25}"/>
                </a:ext>
              </a:extLst>
            </p:cNvPr>
            <p:cNvSpPr/>
            <p:nvPr/>
          </p:nvSpPr>
          <p:spPr>
            <a:xfrm>
              <a:off x="27677878" y="14388161"/>
              <a:ext cx="3725134" cy="5761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5400" tIns="25400" rIns="25400" bIns="25400" anchor="ctr"/>
            <a:lstStyle/>
            <a:p>
              <a:pPr defTabSz="457200">
                <a:defRPr sz="1800"/>
              </a:pPr>
              <a:r>
                <a:rPr lang="es-CO" sz="6000" b="1" cap="all" spc="250" dirty="0">
                  <a:solidFill>
                    <a:srgbClr val="FFC000"/>
                  </a:solidFill>
                  <a:latin typeface="Montserrat ExtraLight" pitchFamily="2" charset="77"/>
                  <a:ea typeface="Avenir Heavy"/>
                  <a:cs typeface="Avenir Heavy"/>
                  <a:sym typeface="Avenir Heavy"/>
                </a:rPr>
                <a:t>PUEDE SER EL MISMO CORREO DE PRIME VIDEO PERO NO EL DE AMAZON.COM (SI EL CLIENTE LO TIENE)</a:t>
              </a:r>
            </a:p>
          </p:txBody>
        </p:sp>
        <p:sp>
          <p:nvSpPr>
            <p:cNvPr id="15" name="Shape 56">
              <a:extLst>
                <a:ext uri="{FF2B5EF4-FFF2-40B4-BE49-F238E27FC236}">
                  <a16:creationId xmlns:a16="http://schemas.microsoft.com/office/drawing/2014/main" id="{E7995591-E8AF-490C-A8B3-E10538FBE264}"/>
                </a:ext>
              </a:extLst>
            </p:cNvPr>
            <p:cNvSpPr/>
            <p:nvPr/>
          </p:nvSpPr>
          <p:spPr>
            <a:xfrm>
              <a:off x="27311798" y="12983574"/>
              <a:ext cx="237233" cy="4964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914400">
                <a:defRPr sz="7000" cap="all">
                  <a:solidFill>
                    <a:srgbClr val="FFFF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 defTabSz="457200">
                <a:defRPr sz="1800" cap="none">
                  <a:solidFill>
                    <a:srgbClr val="000000"/>
                  </a:solidFill>
                </a:defRPr>
              </a:pPr>
              <a:r>
                <a:rPr lang="es-CO" sz="13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" name="Shape 52">
              <a:extLst>
                <a:ext uri="{FF2B5EF4-FFF2-40B4-BE49-F238E27FC236}">
                  <a16:creationId xmlns:a16="http://schemas.microsoft.com/office/drawing/2014/main" id="{BA175328-5195-4B04-B4D0-A3D1D246A8A6}"/>
                </a:ext>
              </a:extLst>
            </p:cNvPr>
            <p:cNvSpPr/>
            <p:nvPr/>
          </p:nvSpPr>
          <p:spPr>
            <a:xfrm>
              <a:off x="27677878" y="13082495"/>
              <a:ext cx="3725134" cy="5761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5400" tIns="25400" rIns="25400" bIns="25400" anchor="ctr"/>
            <a:lstStyle/>
            <a:p>
              <a:pPr defTabSz="457200">
                <a:defRPr sz="1800"/>
              </a:pPr>
              <a:r>
                <a:rPr lang="es-CO" sz="6000" b="1" cap="all" spc="250" dirty="0">
                  <a:solidFill>
                    <a:srgbClr val="FFC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Únicamente serán entrenados los canales de ECARE, televentas Y *300 (Esto debido a que es por si el cliente consulta)  </a:t>
              </a:r>
              <a:endParaRPr lang="es-CO" sz="5400" cap="all" spc="250" dirty="0">
                <a:solidFill>
                  <a:srgbClr val="FFC000"/>
                </a:solidFill>
                <a:latin typeface="Montserrat ExtraLight" pitchFamily="2" charset="77"/>
                <a:ea typeface="Avenir Heavy"/>
                <a:cs typeface="Avenir Heavy"/>
                <a:sym typeface="Avenir Heavy"/>
              </a:endParaRPr>
            </a:p>
          </p:txBody>
        </p:sp>
        <p:sp>
          <p:nvSpPr>
            <p:cNvPr id="17" name="Shape 56">
              <a:extLst>
                <a:ext uri="{FF2B5EF4-FFF2-40B4-BE49-F238E27FC236}">
                  <a16:creationId xmlns:a16="http://schemas.microsoft.com/office/drawing/2014/main" id="{901650ED-FEA5-4C4E-8413-6A2FB7EC7228}"/>
                </a:ext>
              </a:extLst>
            </p:cNvPr>
            <p:cNvSpPr/>
            <p:nvPr/>
          </p:nvSpPr>
          <p:spPr>
            <a:xfrm>
              <a:off x="27317668" y="13690645"/>
              <a:ext cx="237233" cy="4964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914400">
                <a:defRPr sz="7000" cap="all">
                  <a:solidFill>
                    <a:srgbClr val="FFFF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 defTabSz="457200">
                <a:defRPr sz="1800" cap="none">
                  <a:solidFill>
                    <a:srgbClr val="000000"/>
                  </a:solidFill>
                </a:defRPr>
              </a:pPr>
              <a:r>
                <a:rPr lang="es-CO" sz="13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8" name="Shape 52">
              <a:extLst>
                <a:ext uri="{FF2B5EF4-FFF2-40B4-BE49-F238E27FC236}">
                  <a16:creationId xmlns:a16="http://schemas.microsoft.com/office/drawing/2014/main" id="{6A043003-F930-4FE4-9FB3-EA3FFF892B49}"/>
                </a:ext>
              </a:extLst>
            </p:cNvPr>
            <p:cNvSpPr/>
            <p:nvPr/>
          </p:nvSpPr>
          <p:spPr>
            <a:xfrm>
              <a:off x="27677878" y="13696901"/>
              <a:ext cx="3725134" cy="5761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5400" tIns="25400" rIns="25400" bIns="25400" anchor="ctr"/>
            <a:lstStyle/>
            <a:p>
              <a:pPr defTabSz="457200">
                <a:defRPr sz="1800"/>
              </a:pPr>
              <a:r>
                <a:rPr lang="es-CO" sz="6000" b="1" cap="all" spc="250" dirty="0">
                  <a:solidFill>
                    <a:srgbClr val="FFC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La app quedará activa el martes 14 de abril PARA TODOS LOS CLIENTES NUEVOS Y ANTUGUOS</a:t>
              </a:r>
              <a:endParaRPr lang="es-CO" sz="6000" b="1" cap="all" spc="250" dirty="0">
                <a:solidFill>
                  <a:srgbClr val="FFC000"/>
                </a:solidFill>
                <a:latin typeface="Montserrat ExtraLight" pitchFamily="2" charset="77"/>
                <a:ea typeface="Avenir Heavy"/>
                <a:cs typeface="Avenir Heavy"/>
                <a:sym typeface="Avenir Heavy"/>
              </a:endParaRPr>
            </a:p>
          </p:txBody>
        </p:sp>
        <p:sp>
          <p:nvSpPr>
            <p:cNvPr id="20" name="Shape 56">
              <a:extLst>
                <a:ext uri="{FF2B5EF4-FFF2-40B4-BE49-F238E27FC236}">
                  <a16:creationId xmlns:a16="http://schemas.microsoft.com/office/drawing/2014/main" id="{52A6B4E4-198B-4C21-AA1E-1FC3663EE429}"/>
                </a:ext>
              </a:extLst>
            </p:cNvPr>
            <p:cNvSpPr/>
            <p:nvPr/>
          </p:nvSpPr>
          <p:spPr>
            <a:xfrm>
              <a:off x="27317668" y="14370149"/>
              <a:ext cx="237233" cy="4964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914400">
                <a:defRPr sz="7000" cap="all">
                  <a:solidFill>
                    <a:srgbClr val="FFFF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 defTabSz="457200">
                <a:defRPr sz="1800" cap="none">
                  <a:solidFill>
                    <a:srgbClr val="000000"/>
                  </a:solidFill>
                </a:defRPr>
              </a:pPr>
              <a:r>
                <a:rPr lang="es-CO" sz="138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1" name="Shape 52">
            <a:extLst>
              <a:ext uri="{FF2B5EF4-FFF2-40B4-BE49-F238E27FC236}">
                <a16:creationId xmlns:a16="http://schemas.microsoft.com/office/drawing/2014/main" id="{C5ECD1B0-D457-46F2-BEBD-20896B4F8B97}"/>
              </a:ext>
            </a:extLst>
          </p:cNvPr>
          <p:cNvSpPr/>
          <p:nvPr/>
        </p:nvSpPr>
        <p:spPr>
          <a:xfrm>
            <a:off x="6925290" y="18805972"/>
            <a:ext cx="17267354" cy="252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 defTabSz="457200">
              <a:defRPr sz="1800"/>
            </a:pPr>
            <a:r>
              <a:rPr lang="es-ES" sz="6000" b="1" cap="all" spc="250" dirty="0">
                <a:solidFill>
                  <a:srgbClr val="FFC000"/>
                </a:solidFill>
                <a:latin typeface="Avenir Heavy"/>
                <a:ea typeface="Avenir Heavy"/>
                <a:cs typeface="Avenir Heavy"/>
                <a:sym typeface="Avenir Heavy"/>
              </a:rPr>
              <a:t>TIENE INTERACCIÓN CON ALEXA (ASISTENTE DE VOZ DE AMAZON), LETRAS DE CANCIONES, PLAY LIST Y MUCHO MÁS</a:t>
            </a:r>
            <a:endParaRPr lang="es-CO" sz="6000" b="1" cap="all" spc="250" dirty="0">
              <a:solidFill>
                <a:srgbClr val="FFC000"/>
              </a:solidFill>
              <a:latin typeface="Montserrat ExtraLight" pitchFamily="2" charset="77"/>
              <a:ea typeface="Avenir Heavy"/>
              <a:cs typeface="Avenir Heavy"/>
              <a:sym typeface="Avenir Heavy"/>
            </a:endParaRPr>
          </a:p>
        </p:txBody>
      </p:sp>
      <p:sp>
        <p:nvSpPr>
          <p:cNvPr id="22" name="Shape 56">
            <a:extLst>
              <a:ext uri="{FF2B5EF4-FFF2-40B4-BE49-F238E27FC236}">
                <a16:creationId xmlns:a16="http://schemas.microsoft.com/office/drawing/2014/main" id="{F56AEB7A-29F2-443C-BCDA-ECE84787C0DA}"/>
              </a:ext>
            </a:extLst>
          </p:cNvPr>
          <p:cNvSpPr/>
          <p:nvPr/>
        </p:nvSpPr>
        <p:spPr>
          <a:xfrm>
            <a:off x="5230548" y="18624785"/>
            <a:ext cx="948978" cy="2174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914400">
              <a:defRPr sz="7000" cap="all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defTabSz="457200">
              <a:defRPr sz="1800" cap="none">
                <a:solidFill>
                  <a:srgbClr val="000000"/>
                </a:solidFill>
              </a:defRPr>
            </a:pPr>
            <a:r>
              <a:rPr lang="es-CO" sz="13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hape 56">
            <a:extLst>
              <a:ext uri="{FF2B5EF4-FFF2-40B4-BE49-F238E27FC236}">
                <a16:creationId xmlns:a16="http://schemas.microsoft.com/office/drawing/2014/main" id="{FF60CC05-8AC1-4199-A262-3CD76DF6B9E8}"/>
              </a:ext>
            </a:extLst>
          </p:cNvPr>
          <p:cNvSpPr/>
          <p:nvPr/>
        </p:nvSpPr>
        <p:spPr>
          <a:xfrm>
            <a:off x="5287698" y="22309176"/>
            <a:ext cx="948978" cy="2174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914400">
              <a:defRPr sz="7000" cap="all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defTabSz="457200">
              <a:defRPr sz="1800" cap="none">
                <a:solidFill>
                  <a:srgbClr val="000000"/>
                </a:solidFill>
              </a:defRPr>
            </a:pPr>
            <a:r>
              <a:rPr lang="es-CO" sz="13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4" name="Shape 52">
            <a:extLst>
              <a:ext uri="{FF2B5EF4-FFF2-40B4-BE49-F238E27FC236}">
                <a16:creationId xmlns:a16="http://schemas.microsoft.com/office/drawing/2014/main" id="{067C9050-7077-476A-8303-79E743E55F38}"/>
              </a:ext>
            </a:extLst>
          </p:cNvPr>
          <p:cNvSpPr/>
          <p:nvPr/>
        </p:nvSpPr>
        <p:spPr>
          <a:xfrm>
            <a:off x="7077690" y="22547471"/>
            <a:ext cx="17267354" cy="252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 defTabSz="457200">
              <a:defRPr sz="1800"/>
            </a:pPr>
            <a:r>
              <a:rPr lang="es-ES" sz="6000" b="1" cap="all" spc="250" dirty="0">
                <a:solidFill>
                  <a:srgbClr val="FFC000"/>
                </a:solidFill>
                <a:latin typeface="Avenir Heavy"/>
                <a:ea typeface="Avenir Heavy"/>
                <a:cs typeface="Avenir Heavy"/>
                <a:sym typeface="Avenir Heavy"/>
              </a:rPr>
              <a:t>NO ES UN FOCO COMERCIAL DE MOMENTO, ASI QUE NO SE DEBE OFRECER, SE REVISARÁ COMO VA EVOLUCIONANDO ESTE PILOTO</a:t>
            </a:r>
            <a:endParaRPr lang="es-CO" sz="6000" b="1" cap="all" spc="250" dirty="0">
              <a:solidFill>
                <a:srgbClr val="FFC000"/>
              </a:solidFill>
              <a:latin typeface="Montserrat ExtraLight" pitchFamily="2" charset="77"/>
              <a:ea typeface="Avenir Heavy"/>
              <a:cs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180409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89">
            <a:extLst>
              <a:ext uri="{FF2B5EF4-FFF2-40B4-BE49-F238E27FC236}">
                <a16:creationId xmlns:a16="http://schemas.microsoft.com/office/drawing/2014/main" id="{81BDBB31-921F-A145-9701-6DDA4350B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815478" y="-10784047"/>
            <a:ext cx="28768991" cy="50399952"/>
          </a:xfrm>
          <a:prstGeom prst="rect">
            <a:avLst/>
          </a:prstGeom>
        </p:spPr>
      </p:pic>
      <p:pic>
        <p:nvPicPr>
          <p:cNvPr id="12" name="WhatsApp Video 2020-04-01 at 10.52.29">
            <a:hlinkClick r:id="" action="ppaction://media"/>
            <a:extLst>
              <a:ext uri="{FF2B5EF4-FFF2-40B4-BE49-F238E27FC236}">
                <a16:creationId xmlns:a16="http://schemas.microsoft.com/office/drawing/2014/main" id="{EED7499A-D65A-4016-B662-85F9EDA8F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7102" y="742618"/>
            <a:ext cx="27844118" cy="1566231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D83C810-48DE-43AF-93D8-99270F217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247" y="17205738"/>
            <a:ext cx="5400000" cy="540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F46AA14-C0D7-4F2E-8B39-E93B33C0E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7740" y="17205738"/>
            <a:ext cx="5400000" cy="5400000"/>
          </a:xfrm>
          <a:prstGeom prst="rect">
            <a:avLst/>
          </a:prstGeom>
        </p:spPr>
      </p:pic>
      <p:pic>
        <p:nvPicPr>
          <p:cNvPr id="23" name="Imagen 22" descr="Imagen que contiene persona, hombre, traje, ropa&#10;&#10;Descripción generada con confianza muy alta">
            <a:extLst>
              <a:ext uri="{FF2B5EF4-FFF2-40B4-BE49-F238E27FC236}">
                <a16:creationId xmlns:a16="http://schemas.microsoft.com/office/drawing/2014/main" id="{5312211B-9B64-434E-9122-769B6E641A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2233" y="17205738"/>
            <a:ext cx="5400000" cy="5400000"/>
          </a:xfrm>
          <a:prstGeom prst="rect">
            <a:avLst/>
          </a:prstGeom>
        </p:spPr>
      </p:pic>
      <p:pic>
        <p:nvPicPr>
          <p:cNvPr id="25" name="Imagen 24" descr="Imagen que contiene texto, persona, libro&#10;&#10;Descripción generada con confianza muy alta">
            <a:extLst>
              <a:ext uri="{FF2B5EF4-FFF2-40B4-BE49-F238E27FC236}">
                <a16:creationId xmlns:a16="http://schemas.microsoft.com/office/drawing/2014/main" id="{1D1F5576-D21E-46E8-A102-0A19C3A1C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16726" y="17205738"/>
            <a:ext cx="5400000" cy="5400000"/>
          </a:xfrm>
          <a:prstGeom prst="rect">
            <a:avLst/>
          </a:prstGeom>
        </p:spPr>
      </p:pic>
      <p:pic>
        <p:nvPicPr>
          <p:cNvPr id="70" name="Picture 4" descr="Amazon Music for Mac [Review 2019] - 29 User Reviews">
            <a:extLst>
              <a:ext uri="{FF2B5EF4-FFF2-40B4-BE49-F238E27FC236}">
                <a16:creationId xmlns:a16="http://schemas.microsoft.com/office/drawing/2014/main" id="{FBA69760-6AF2-4B21-84D7-880182091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78" y="23371823"/>
            <a:ext cx="4736436" cy="47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Tigo - Speedtest">
            <a:extLst>
              <a:ext uri="{FF2B5EF4-FFF2-40B4-BE49-F238E27FC236}">
                <a16:creationId xmlns:a16="http://schemas.microsoft.com/office/drawing/2014/main" id="{2604041B-B519-4BBE-B1D1-D1F23E7E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833" y="24025541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55364702-8CB3-4D8E-B1AA-CE504585A593}"/>
              </a:ext>
            </a:extLst>
          </p:cNvPr>
          <p:cNvCxnSpPr/>
          <p:nvPr/>
        </p:nvCxnSpPr>
        <p:spPr>
          <a:xfrm>
            <a:off x="44114864" y="23371823"/>
            <a:ext cx="0" cy="4736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 descr="Imagen que contiene hombre&#10;&#10;Descripción generada con confianza alta">
            <a:extLst>
              <a:ext uri="{FF2B5EF4-FFF2-40B4-BE49-F238E27FC236}">
                <a16:creationId xmlns:a16="http://schemas.microsoft.com/office/drawing/2014/main" id="{5FB88A98-9030-4406-B157-EE33292428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1219" y="17205738"/>
            <a:ext cx="5400000" cy="5400000"/>
          </a:xfrm>
          <a:prstGeom prst="rect">
            <a:avLst/>
          </a:prstGeom>
        </p:spPr>
      </p:pic>
      <p:pic>
        <p:nvPicPr>
          <p:cNvPr id="29" name="Imagen 28" descr="Imagen que contiene hombre, persona, sujetando, pared&#10;&#10;Descripción generada con confianza muy alta">
            <a:extLst>
              <a:ext uri="{FF2B5EF4-FFF2-40B4-BE49-F238E27FC236}">
                <a16:creationId xmlns:a16="http://schemas.microsoft.com/office/drawing/2014/main" id="{38FD74DE-741F-4A3B-9930-FBE9CAAD39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7101" y="22836516"/>
            <a:ext cx="5400000" cy="5400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412C51C-0A4C-4586-91B0-80EC83868F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8115" y="22836516"/>
            <a:ext cx="5400000" cy="5400000"/>
          </a:xfrm>
          <a:prstGeom prst="rect">
            <a:avLst/>
          </a:prstGeom>
        </p:spPr>
      </p:pic>
      <p:pic>
        <p:nvPicPr>
          <p:cNvPr id="33" name="Imagen 32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44C16BDB-EB79-4B09-8718-052EFCD50D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202233" y="22836516"/>
            <a:ext cx="5400000" cy="5400000"/>
          </a:xfrm>
          <a:prstGeom prst="rect">
            <a:avLst/>
          </a:prstGeom>
        </p:spPr>
      </p:pic>
      <p:pic>
        <p:nvPicPr>
          <p:cNvPr id="35" name="Imagen 34" descr="Imagen que contiene texto, libro&#10;&#10;Descripción generada con confianza muy alta">
            <a:extLst>
              <a:ext uri="{FF2B5EF4-FFF2-40B4-BE49-F238E27FC236}">
                <a16:creationId xmlns:a16="http://schemas.microsoft.com/office/drawing/2014/main" id="{E02D4A11-E80C-43BA-942C-A09B903234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16726" y="22836516"/>
            <a:ext cx="5400000" cy="5400000"/>
          </a:xfrm>
          <a:prstGeom prst="rect">
            <a:avLst/>
          </a:prstGeom>
        </p:spPr>
      </p:pic>
      <p:pic>
        <p:nvPicPr>
          <p:cNvPr id="39" name="Imagen 38" descr="Imagen que contiene exterior, hierba, persona, cielo&#10;&#10;Descripción generada con confianza muy alta">
            <a:extLst>
              <a:ext uri="{FF2B5EF4-FFF2-40B4-BE49-F238E27FC236}">
                <a16:creationId xmlns:a16="http://schemas.microsoft.com/office/drawing/2014/main" id="{3CDC2408-5575-4C25-8C6C-2C13FA2A2A9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1219" y="22836516"/>
            <a:ext cx="5400000" cy="5400000"/>
          </a:xfrm>
          <a:prstGeom prst="rect">
            <a:avLst/>
          </a:prstGeom>
        </p:spPr>
      </p:pic>
      <p:pic>
        <p:nvPicPr>
          <p:cNvPr id="42" name="Imagen 41" descr="Imagen que contiene captura de pantalla, electrónica&#10;&#10;Descripción generada con confianza alta">
            <a:extLst>
              <a:ext uri="{FF2B5EF4-FFF2-40B4-BE49-F238E27FC236}">
                <a16:creationId xmlns:a16="http://schemas.microsoft.com/office/drawing/2014/main" id="{EACF7CE1-9185-4955-9D37-FC127737DFB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3750" b="4984"/>
          <a:stretch/>
        </p:blipFill>
        <p:spPr>
          <a:xfrm>
            <a:off x="33045712" y="717392"/>
            <a:ext cx="11069152" cy="21888346"/>
          </a:xfrm>
          <a:prstGeom prst="rect">
            <a:avLst/>
          </a:prstGeom>
        </p:spPr>
      </p:pic>
      <p:pic>
        <p:nvPicPr>
          <p:cNvPr id="44" name="Imagen 43" descr="Imagen que contiene texto, periódico&#10;&#10;Descripción generada con confianza muy alta">
            <a:extLst>
              <a:ext uri="{FF2B5EF4-FFF2-40B4-BE49-F238E27FC236}">
                <a16:creationId xmlns:a16="http://schemas.microsoft.com/office/drawing/2014/main" id="{3A5FE073-8F77-47ED-94FD-F8FF5C126A7B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33059566" y="22816104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4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9E4930-AA62-1140-B9D7-D16F170D5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08581" y="-10808581"/>
            <a:ext cx="28782790" cy="50399952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51708F1-F6EC-7D43-A708-3D18B3586F10}"/>
              </a:ext>
            </a:extLst>
          </p:cNvPr>
          <p:cNvGrpSpPr/>
          <p:nvPr/>
        </p:nvGrpSpPr>
        <p:grpSpPr>
          <a:xfrm>
            <a:off x="27233298" y="9592026"/>
            <a:ext cx="18937059" cy="8277917"/>
            <a:chOff x="27317668" y="13074882"/>
            <a:chExt cx="4085344" cy="1889387"/>
          </a:xfrm>
        </p:grpSpPr>
        <p:sp>
          <p:nvSpPr>
            <p:cNvPr id="19" name="Shape 52">
              <a:extLst>
                <a:ext uri="{FF2B5EF4-FFF2-40B4-BE49-F238E27FC236}">
                  <a16:creationId xmlns:a16="http://schemas.microsoft.com/office/drawing/2014/main" id="{3428BF0A-710E-7F4F-A709-D6C220EFCE9E}"/>
                </a:ext>
              </a:extLst>
            </p:cNvPr>
            <p:cNvSpPr/>
            <p:nvPr/>
          </p:nvSpPr>
          <p:spPr>
            <a:xfrm>
              <a:off x="27677878" y="14388161"/>
              <a:ext cx="3725134" cy="5761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5400" tIns="25400" rIns="25400" bIns="25400" anchor="ctr"/>
            <a:lstStyle/>
            <a:p>
              <a:pPr defTabSz="457200">
                <a:defRPr sz="1800"/>
              </a:pPr>
              <a:r>
                <a:rPr lang="es-ES" sz="6000" b="1" cap="all" spc="250" dirty="0">
                  <a:solidFill>
                    <a:srgbClr val="FFC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OFERTA PROMOCIONAL: LOS PRIMEROS 3 MESES SIN COSTO Y A PARTIR DEL MES 4, TIENE UN COSTO DE $14.900/MES</a:t>
              </a:r>
              <a:endParaRPr lang="es-CO" sz="6000" b="1" cap="all" spc="250" dirty="0">
                <a:solidFill>
                  <a:srgbClr val="FFC000"/>
                </a:solidFill>
                <a:latin typeface="Montserrat ExtraLight" pitchFamily="2" charset="77"/>
                <a:ea typeface="Avenir Heavy"/>
                <a:cs typeface="Avenir Heavy"/>
                <a:sym typeface="Avenir Heavy"/>
              </a:endParaRPr>
            </a:p>
          </p:txBody>
        </p:sp>
        <p:sp>
          <p:nvSpPr>
            <p:cNvPr id="20" name="Shape 56">
              <a:extLst>
                <a:ext uri="{FF2B5EF4-FFF2-40B4-BE49-F238E27FC236}">
                  <a16:creationId xmlns:a16="http://schemas.microsoft.com/office/drawing/2014/main" id="{381536F7-4A4C-0D40-91BA-7E040B17B282}"/>
                </a:ext>
              </a:extLst>
            </p:cNvPr>
            <p:cNvSpPr/>
            <p:nvPr/>
          </p:nvSpPr>
          <p:spPr>
            <a:xfrm>
              <a:off x="27336456" y="13074882"/>
              <a:ext cx="237233" cy="4964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914400">
                <a:defRPr sz="7000" cap="all">
                  <a:solidFill>
                    <a:srgbClr val="FFFF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 defTabSz="457200">
                <a:defRPr sz="1800" cap="none">
                  <a:solidFill>
                    <a:srgbClr val="000000"/>
                  </a:solidFill>
                </a:defRPr>
              </a:pPr>
              <a:r>
                <a:rPr lang="es-CO" sz="13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" name="Shape 52">
              <a:extLst>
                <a:ext uri="{FF2B5EF4-FFF2-40B4-BE49-F238E27FC236}">
                  <a16:creationId xmlns:a16="http://schemas.microsoft.com/office/drawing/2014/main" id="{07485E81-3A7B-F041-8069-9F6606E89B6D}"/>
                </a:ext>
              </a:extLst>
            </p:cNvPr>
            <p:cNvSpPr/>
            <p:nvPr/>
          </p:nvSpPr>
          <p:spPr>
            <a:xfrm>
              <a:off x="27677878" y="13082495"/>
              <a:ext cx="3725134" cy="5761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5400" tIns="25400" rIns="25400" bIns="25400" anchor="ctr"/>
            <a:lstStyle/>
            <a:p>
              <a:pPr defTabSz="457200">
                <a:defRPr sz="1800"/>
              </a:pPr>
              <a:r>
                <a:rPr lang="es-CO" sz="6000" b="1" cap="all" spc="250" dirty="0">
                  <a:solidFill>
                    <a:srgbClr val="FFC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APLICA PARA TODOS LOS PLANES </a:t>
              </a:r>
              <a:r>
                <a:rPr lang="es-CO" sz="6000" b="1" cap="all" spc="250" dirty="0" err="1">
                  <a:solidFill>
                    <a:srgbClr val="FFC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POSPAGO</a:t>
              </a:r>
              <a:r>
                <a:rPr lang="es-CO" sz="6000" b="1" cap="all" spc="250" dirty="0">
                  <a:solidFill>
                    <a:srgbClr val="FFC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 5.0</a:t>
              </a:r>
              <a:endParaRPr lang="es-CO" sz="5400" cap="all" spc="250" dirty="0">
                <a:solidFill>
                  <a:srgbClr val="FFC000"/>
                </a:solidFill>
                <a:latin typeface="Montserrat ExtraLight" pitchFamily="2" charset="77"/>
                <a:ea typeface="Avenir Heavy"/>
                <a:cs typeface="Avenir Heavy"/>
                <a:sym typeface="Avenir Heavy"/>
              </a:endParaRPr>
            </a:p>
          </p:txBody>
        </p:sp>
        <p:sp>
          <p:nvSpPr>
            <p:cNvPr id="22" name="Shape 56">
              <a:extLst>
                <a:ext uri="{FF2B5EF4-FFF2-40B4-BE49-F238E27FC236}">
                  <a16:creationId xmlns:a16="http://schemas.microsoft.com/office/drawing/2014/main" id="{6B0AF11B-09BD-5B40-807F-9AE69389AE72}"/>
                </a:ext>
              </a:extLst>
            </p:cNvPr>
            <p:cNvSpPr/>
            <p:nvPr/>
          </p:nvSpPr>
          <p:spPr>
            <a:xfrm>
              <a:off x="27317668" y="13707512"/>
              <a:ext cx="237233" cy="4964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914400">
                <a:defRPr sz="7000" cap="all">
                  <a:solidFill>
                    <a:srgbClr val="FFFF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 defTabSz="457200">
                <a:defRPr sz="1800" cap="none">
                  <a:solidFill>
                    <a:srgbClr val="000000"/>
                  </a:solidFill>
                </a:defRPr>
              </a:pPr>
              <a:r>
                <a:rPr lang="es-CO" sz="13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3" name="Shape 52">
              <a:extLst>
                <a:ext uri="{FF2B5EF4-FFF2-40B4-BE49-F238E27FC236}">
                  <a16:creationId xmlns:a16="http://schemas.microsoft.com/office/drawing/2014/main" id="{BFC9A151-5D0A-D144-BF87-908B887EE20B}"/>
                </a:ext>
              </a:extLst>
            </p:cNvPr>
            <p:cNvSpPr/>
            <p:nvPr/>
          </p:nvSpPr>
          <p:spPr>
            <a:xfrm>
              <a:off x="27677878" y="13652371"/>
              <a:ext cx="3725134" cy="5761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5400" tIns="25400" rIns="25400" bIns="25400" anchor="ctr"/>
            <a:lstStyle/>
            <a:p>
              <a:pPr defTabSz="457200">
                <a:defRPr sz="1800"/>
              </a:pPr>
              <a:r>
                <a:rPr lang="es-CO" sz="6000" b="1" cap="all" spc="250" dirty="0">
                  <a:solidFill>
                    <a:srgbClr val="FFC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APLICA PARA CLIENTES DE LA BASE Y NUEVOS</a:t>
              </a:r>
              <a:endParaRPr lang="es-CO" sz="6000" b="1" cap="all" spc="250" dirty="0">
                <a:solidFill>
                  <a:srgbClr val="FFC000"/>
                </a:solidFill>
                <a:latin typeface="Montserrat ExtraLight" pitchFamily="2" charset="77"/>
                <a:ea typeface="Avenir Heavy"/>
                <a:cs typeface="Avenir Heavy"/>
                <a:sym typeface="Avenir Heavy"/>
              </a:endParaRPr>
            </a:p>
          </p:txBody>
        </p:sp>
        <p:sp>
          <p:nvSpPr>
            <p:cNvPr id="24" name="Shape 56">
              <a:extLst>
                <a:ext uri="{FF2B5EF4-FFF2-40B4-BE49-F238E27FC236}">
                  <a16:creationId xmlns:a16="http://schemas.microsoft.com/office/drawing/2014/main" id="{EB5A6477-E782-B44F-8ECF-C768313A26D0}"/>
                </a:ext>
              </a:extLst>
            </p:cNvPr>
            <p:cNvSpPr/>
            <p:nvPr/>
          </p:nvSpPr>
          <p:spPr>
            <a:xfrm>
              <a:off x="27317668" y="14265797"/>
              <a:ext cx="237233" cy="4964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914400">
                <a:defRPr sz="7000" cap="all">
                  <a:solidFill>
                    <a:srgbClr val="FFFF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 defTabSz="457200">
                <a:defRPr sz="1800" cap="none">
                  <a:solidFill>
                    <a:srgbClr val="000000"/>
                  </a:solidFill>
                </a:defRPr>
              </a:pPr>
              <a:r>
                <a:rPr lang="es-CO" sz="138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6" name="Shape 54">
            <a:extLst>
              <a:ext uri="{FF2B5EF4-FFF2-40B4-BE49-F238E27FC236}">
                <a16:creationId xmlns:a16="http://schemas.microsoft.com/office/drawing/2014/main" id="{4F58FF73-1DB1-2E48-A355-FFCBCE71543C}"/>
              </a:ext>
            </a:extLst>
          </p:cNvPr>
          <p:cNvSpPr/>
          <p:nvPr/>
        </p:nvSpPr>
        <p:spPr>
          <a:xfrm>
            <a:off x="26983262" y="7558122"/>
            <a:ext cx="17578571" cy="45718"/>
          </a:xfrm>
          <a:prstGeom prst="rect">
            <a:avLst/>
          </a:prstGeom>
          <a:solidFill>
            <a:srgbClr val="FEC22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3200">
                <a:solidFill>
                  <a:srgbClr val="FFFFFF"/>
                </a:solidFill>
              </a:defRPr>
            </a:pPr>
            <a:endParaRPr lang="es-CO" sz="60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BA2A88E1-BC33-A24A-A9AD-4291DB5737FA}"/>
              </a:ext>
            </a:extLst>
          </p:cNvPr>
          <p:cNvSpPr txBox="1">
            <a:spLocks/>
          </p:cNvSpPr>
          <p:nvPr/>
        </p:nvSpPr>
        <p:spPr>
          <a:xfrm>
            <a:off x="20934769" y="5976236"/>
            <a:ext cx="28094362" cy="1643368"/>
          </a:xfrm>
          <a:prstGeom prst="rect">
            <a:avLst/>
          </a:prstGeom>
        </p:spPr>
        <p:txBody>
          <a:bodyPr vert="horz" lIns="0" tIns="46800" rIns="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9600" b="1" spc="-150" dirty="0">
                <a:solidFill>
                  <a:schemeClr val="bg1"/>
                </a:solidFill>
                <a:latin typeface="Montserrat ExtraLight" pitchFamily="2" charset="77"/>
              </a:rPr>
              <a:t>OFERTA AMAZON MUSIC</a:t>
            </a:r>
          </a:p>
        </p:txBody>
      </p:sp>
      <p:pic>
        <p:nvPicPr>
          <p:cNvPr id="35" name="Picture 4" descr="Amazon Music for Mac [Review 2019] - 29 User Reviews">
            <a:extLst>
              <a:ext uri="{FF2B5EF4-FFF2-40B4-BE49-F238E27FC236}">
                <a16:creationId xmlns:a16="http://schemas.microsoft.com/office/drawing/2014/main" id="{124D56C2-8791-411E-975A-10C24D119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78" y="23371823"/>
            <a:ext cx="4736436" cy="47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Tigo - Speedtest">
            <a:extLst>
              <a:ext uri="{FF2B5EF4-FFF2-40B4-BE49-F238E27FC236}">
                <a16:creationId xmlns:a16="http://schemas.microsoft.com/office/drawing/2014/main" id="{1652FDC2-ECF5-4AAB-B023-B571FC16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833" y="24025541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FEE84C09-4484-447D-91A1-F11D2C64F510}"/>
              </a:ext>
            </a:extLst>
          </p:cNvPr>
          <p:cNvCxnSpPr/>
          <p:nvPr/>
        </p:nvCxnSpPr>
        <p:spPr>
          <a:xfrm>
            <a:off x="44114864" y="23371823"/>
            <a:ext cx="0" cy="4736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magen que contiene persona, ropa, peluquín&#10;&#10;Descripción generada con confianza alta">
            <a:extLst>
              <a:ext uri="{FF2B5EF4-FFF2-40B4-BE49-F238E27FC236}">
                <a16:creationId xmlns:a16="http://schemas.microsoft.com/office/drawing/2014/main" id="{6F590DCF-CD90-4F3A-A88E-C31BC025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299" y="207961"/>
            <a:ext cx="9184500" cy="43484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E9F464-2B6C-46B5-864C-82010FD69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7799" y="207961"/>
            <a:ext cx="7899190" cy="434843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A2E9985-AF62-4934-8250-9D8FC13D8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989" y="239748"/>
            <a:ext cx="8650870" cy="4348434"/>
          </a:xfrm>
          <a:prstGeom prst="rect">
            <a:avLst/>
          </a:prstGeom>
        </p:spPr>
      </p:pic>
      <p:pic>
        <p:nvPicPr>
          <p:cNvPr id="40" name="Imagen 39" descr="Imagen que contiene monitor, interior, pared&#10;&#10;Descripción generada con confianza muy alta">
            <a:extLst>
              <a:ext uri="{FF2B5EF4-FFF2-40B4-BE49-F238E27FC236}">
                <a16:creationId xmlns:a16="http://schemas.microsoft.com/office/drawing/2014/main" id="{89CFB4D1-836C-4C70-9B0E-035B819B6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07859" y="239748"/>
            <a:ext cx="8329249" cy="4348434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5A15AB1-5951-417D-9C4D-6683EAAE3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7108" y="239748"/>
            <a:ext cx="11700000" cy="434843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E668303-3F88-4616-90A7-9CAED2333A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556" y="5347831"/>
            <a:ext cx="17578567" cy="22760428"/>
          </a:xfrm>
          <a:prstGeom prst="rect">
            <a:avLst/>
          </a:prstGeom>
        </p:spPr>
      </p:pic>
      <p:sp>
        <p:nvSpPr>
          <p:cNvPr id="33" name="Shape 52">
            <a:extLst>
              <a:ext uri="{FF2B5EF4-FFF2-40B4-BE49-F238E27FC236}">
                <a16:creationId xmlns:a16="http://schemas.microsoft.com/office/drawing/2014/main" id="{66CE8BC5-AB86-41C9-94F2-B3A1D6572EED}"/>
              </a:ext>
            </a:extLst>
          </p:cNvPr>
          <p:cNvSpPr/>
          <p:nvPr/>
        </p:nvSpPr>
        <p:spPr>
          <a:xfrm>
            <a:off x="28928040" y="19087357"/>
            <a:ext cx="17267354" cy="252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 defTabSz="457200">
              <a:defRPr sz="1800"/>
            </a:pPr>
            <a:r>
              <a:rPr lang="es-ES" sz="6000" b="1" cap="all" spc="250" dirty="0">
                <a:solidFill>
                  <a:srgbClr val="FFC000"/>
                </a:solidFill>
                <a:latin typeface="Avenir Heavy"/>
                <a:ea typeface="Avenir Heavy"/>
                <a:cs typeface="Avenir Heavy"/>
                <a:sym typeface="Avenir Heavy"/>
              </a:rPr>
              <a:t>OFERTA PROMOCIONAL VALIDA PARA USUARIOS QUE NO HAYAN ACTIVADO AMAZON MUSIC ANTERIORMENTE</a:t>
            </a:r>
            <a:endParaRPr lang="es-CO" sz="6000" b="1" cap="all" spc="250" dirty="0">
              <a:solidFill>
                <a:srgbClr val="FFC000"/>
              </a:solidFill>
              <a:latin typeface="Montserrat ExtraLight" pitchFamily="2" charset="77"/>
              <a:ea typeface="Avenir Heavy"/>
              <a:cs typeface="Avenir Heavy"/>
              <a:sym typeface="Avenir Heavy"/>
            </a:endParaRPr>
          </a:p>
        </p:txBody>
      </p:sp>
      <p:sp>
        <p:nvSpPr>
          <p:cNvPr id="34" name="Shape 56">
            <a:extLst>
              <a:ext uri="{FF2B5EF4-FFF2-40B4-BE49-F238E27FC236}">
                <a16:creationId xmlns:a16="http://schemas.microsoft.com/office/drawing/2014/main" id="{03599DA9-4625-4AAA-99BE-27B305FE133A}"/>
              </a:ext>
            </a:extLst>
          </p:cNvPr>
          <p:cNvSpPr/>
          <p:nvPr/>
        </p:nvSpPr>
        <p:spPr>
          <a:xfrm>
            <a:off x="27233298" y="18677570"/>
            <a:ext cx="948978" cy="2174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914400">
              <a:defRPr sz="7000" cap="all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defTabSz="457200">
              <a:defRPr sz="1800" cap="none">
                <a:solidFill>
                  <a:srgbClr val="000000"/>
                </a:solidFill>
              </a:defRPr>
            </a:pPr>
            <a:r>
              <a:rPr lang="es-CO" sz="138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8948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57A8189-A360-D64F-A036-128B9E79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790841" y="-10808685"/>
            <a:ext cx="28818267" cy="50399952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7F545DE5-21B7-3448-B818-C174B123879E}"/>
              </a:ext>
            </a:extLst>
          </p:cNvPr>
          <p:cNvSpPr txBox="1"/>
          <p:nvPr/>
        </p:nvSpPr>
        <p:spPr>
          <a:xfrm>
            <a:off x="29201164" y="13438180"/>
            <a:ext cx="19202400" cy="159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chemeClr val="bg1"/>
                </a:solidFill>
                <a:sym typeface="Avenir Heavy"/>
              </a:rPr>
              <a:t>A la carta, siempre sin publicidad</a:t>
            </a:r>
            <a:endParaRPr lang="es-CO" i="1" dirty="0">
              <a:solidFill>
                <a:schemeClr val="bg1"/>
              </a:solidFill>
              <a:sym typeface="Avenir Heavy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F31B005A-FEB2-6145-9991-5878FA244918}"/>
              </a:ext>
            </a:extLst>
          </p:cNvPr>
          <p:cNvSpPr txBox="1"/>
          <p:nvPr/>
        </p:nvSpPr>
        <p:spPr>
          <a:xfrm>
            <a:off x="28777095" y="17588515"/>
            <a:ext cx="19202400" cy="3107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chemeClr val="bg1"/>
                </a:solidFill>
                <a:sym typeface="Avenir Heavy"/>
              </a:rPr>
              <a:t>Escucha sin conexión y con saltos ilimitados</a:t>
            </a:r>
            <a:endParaRPr lang="es-CO" i="1" dirty="0">
              <a:solidFill>
                <a:schemeClr val="bg1"/>
              </a:solidFill>
              <a:sym typeface="Avenir Heavy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4926123-E053-EC4F-B3A9-D3A9F9F85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23" r="50000"/>
          <a:stretch/>
        </p:blipFill>
        <p:spPr>
          <a:xfrm rot="5400000">
            <a:off x="7279169" y="-4646389"/>
            <a:ext cx="14362820" cy="25037145"/>
          </a:xfrm>
          <a:prstGeom prst="rect">
            <a:avLst/>
          </a:prstGeom>
        </p:spPr>
      </p:pic>
      <p:sp>
        <p:nvSpPr>
          <p:cNvPr id="8" name="Arco 7">
            <a:extLst>
              <a:ext uri="{FF2B5EF4-FFF2-40B4-BE49-F238E27FC236}">
                <a16:creationId xmlns:a16="http://schemas.microsoft.com/office/drawing/2014/main" id="{84583125-31FD-4A8D-B926-414200819297}"/>
              </a:ext>
            </a:extLst>
          </p:cNvPr>
          <p:cNvSpPr/>
          <p:nvPr/>
        </p:nvSpPr>
        <p:spPr>
          <a:xfrm rot="2975019">
            <a:off x="1560464" y="405777"/>
            <a:ext cx="25200000" cy="25200000"/>
          </a:xfrm>
          <a:prstGeom prst="arc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9F4CA60-0245-4E53-8083-5BF8CD719DE1}"/>
              </a:ext>
            </a:extLst>
          </p:cNvPr>
          <p:cNvSpPr/>
          <p:nvPr/>
        </p:nvSpPr>
        <p:spPr>
          <a:xfrm>
            <a:off x="25633528" y="13247657"/>
            <a:ext cx="2196000" cy="219464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rgbClr val="002D59"/>
                </a:solidFill>
                <a:latin typeface="Avenir Heavy"/>
              </a:rPr>
              <a:t>2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47BC142F-237F-46DA-AB14-4CC7AC1D44EF}"/>
              </a:ext>
            </a:extLst>
          </p:cNvPr>
          <p:cNvSpPr/>
          <p:nvPr/>
        </p:nvSpPr>
        <p:spPr>
          <a:xfrm>
            <a:off x="24783152" y="7613079"/>
            <a:ext cx="2196000" cy="219464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rgbClr val="002D59"/>
                </a:solidFill>
                <a:latin typeface="Avenir Heavy"/>
              </a:rPr>
              <a:t>1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DBF47E64-EB45-42B1-9AD9-C141A7777BAC}"/>
              </a:ext>
            </a:extLst>
          </p:cNvPr>
          <p:cNvSpPr/>
          <p:nvPr/>
        </p:nvSpPr>
        <p:spPr>
          <a:xfrm>
            <a:off x="24049347" y="17824527"/>
            <a:ext cx="2196000" cy="219464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rgbClr val="002D59"/>
                </a:solidFill>
                <a:latin typeface="Avenir Heavy"/>
              </a:rPr>
              <a:t>3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0E3CA487-AD29-4D60-825C-376036BB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36" y="9303204"/>
            <a:ext cx="16310425" cy="1019401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5965B25-0D79-4582-AE23-33036E782A7E}"/>
              </a:ext>
            </a:extLst>
          </p:cNvPr>
          <p:cNvSpPr txBox="1"/>
          <p:nvPr/>
        </p:nvSpPr>
        <p:spPr>
          <a:xfrm>
            <a:off x="28777095" y="7613079"/>
            <a:ext cx="19202400" cy="3107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chemeClr val="bg1"/>
                </a:solidFill>
                <a:sym typeface="Avenir Heavy"/>
              </a:rPr>
              <a:t>Acceso ilimitado a tus canciones favoritas</a:t>
            </a:r>
            <a:endParaRPr lang="es-CO" i="1" dirty="0">
              <a:solidFill>
                <a:schemeClr val="bg1"/>
              </a:solidFill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13731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86E794-E958-9C4E-B643-FAB18007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795756" y="-10807201"/>
            <a:ext cx="28785550" cy="50399952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2EDA5A08-BEE9-A04C-9E47-70880D93B4D7}"/>
              </a:ext>
            </a:extLst>
          </p:cNvPr>
          <p:cNvSpPr txBox="1">
            <a:spLocks/>
          </p:cNvSpPr>
          <p:nvPr/>
        </p:nvSpPr>
        <p:spPr>
          <a:xfrm>
            <a:off x="-167493" y="592066"/>
            <a:ext cx="21694961" cy="1625139"/>
          </a:xfrm>
          <a:prstGeom prst="rect">
            <a:avLst/>
          </a:prstGeom>
        </p:spPr>
        <p:txBody>
          <a:bodyPr vert="horz" lIns="0" tIns="46800" rIns="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dirty="0">
                <a:solidFill>
                  <a:srgbClr val="F9B100"/>
                </a:solidFill>
                <a:latin typeface="Montserrat ExtraLight" pitchFamily="2" charset="77"/>
              </a:rPr>
              <a:t>Manual de Activación Autogestión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29EB8AD-9F0B-AC4A-A488-89C2A3AC9FA9}"/>
              </a:ext>
            </a:extLst>
          </p:cNvPr>
          <p:cNvGrpSpPr/>
          <p:nvPr/>
        </p:nvGrpSpPr>
        <p:grpSpPr>
          <a:xfrm>
            <a:off x="8538489" y="3534197"/>
            <a:ext cx="7654016" cy="3540623"/>
            <a:chOff x="2491470" y="4187342"/>
            <a:chExt cx="10594065" cy="4900642"/>
          </a:xfrm>
        </p:grpSpPr>
        <p:sp>
          <p:nvSpPr>
            <p:cNvPr id="106" name="Rectángulo redondeado 105">
              <a:extLst>
                <a:ext uri="{FF2B5EF4-FFF2-40B4-BE49-F238E27FC236}">
                  <a16:creationId xmlns:a16="http://schemas.microsoft.com/office/drawing/2014/main" id="{BF8FC752-CC24-634D-BE22-10126F23E77D}"/>
                </a:ext>
              </a:extLst>
            </p:cNvPr>
            <p:cNvSpPr/>
            <p:nvPr/>
          </p:nvSpPr>
          <p:spPr>
            <a:xfrm>
              <a:off x="2491470" y="4187342"/>
              <a:ext cx="10506980" cy="4900642"/>
            </a:xfrm>
            <a:prstGeom prst="roundRect">
              <a:avLst>
                <a:gd name="adj" fmla="val 10181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8000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09D1E2A-B610-194F-8EA1-0CCDDD3A8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5404" y="4211184"/>
              <a:ext cx="4876800" cy="4876800"/>
            </a:xfrm>
            <a:prstGeom prst="rect">
              <a:avLst/>
            </a:prstGeom>
          </p:spPr>
        </p:pic>
        <p:sp>
          <p:nvSpPr>
            <p:cNvPr id="108" name="Rectángulo 107">
              <a:hlinkClick r:id="rId4"/>
              <a:extLst>
                <a:ext uri="{FF2B5EF4-FFF2-40B4-BE49-F238E27FC236}">
                  <a16:creationId xmlns:a16="http://schemas.microsoft.com/office/drawing/2014/main" id="{5D22606E-7FE0-7E47-AF84-6D5BEBB5194C}"/>
                </a:ext>
              </a:extLst>
            </p:cNvPr>
            <p:cNvSpPr/>
            <p:nvPr/>
          </p:nvSpPr>
          <p:spPr>
            <a:xfrm>
              <a:off x="8023225" y="5220352"/>
              <a:ext cx="5062310" cy="2834622"/>
            </a:xfrm>
            <a:prstGeom prst="rect">
              <a:avLst/>
            </a:prstGeom>
          </p:spPr>
          <p:txBody>
            <a:bodyPr vert="horz" lIns="0" tIns="46800" rIns="0" bIns="45720" rtlCol="0" anchor="b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CO" sz="4800" b="1" dirty="0">
                  <a:solidFill>
                    <a:srgbClr val="F9B100"/>
                  </a:solidFill>
                  <a:latin typeface="Montserrat ExtraBold" pitchFamily="2" charset="77"/>
                  <a:ea typeface="+mj-ea"/>
                  <a:cs typeface="+mj-cs"/>
                </a:rPr>
                <a:t>Ingresa</a:t>
              </a:r>
              <a:r>
                <a:rPr lang="en-US" sz="4800" b="1" dirty="0">
                  <a:solidFill>
                    <a:srgbClr val="F9B100"/>
                  </a:solidFill>
                  <a:latin typeface="Montserrat ExtraBold" pitchFamily="2" charset="77"/>
                  <a:ea typeface="+mj-ea"/>
                  <a:cs typeface="+mj-cs"/>
                </a:rPr>
                <a:t> al portal</a:t>
              </a:r>
            </a:p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n-US" sz="4800" b="1" dirty="0">
                  <a:solidFill>
                    <a:srgbClr val="F9B100"/>
                  </a:solidFill>
                  <a:latin typeface="Montserrat ExtraBold" pitchFamily="2" charset="77"/>
                  <a:ea typeface="+mj-ea"/>
                  <a:cs typeface="+mj-cs"/>
                </a:rPr>
                <a:t>Mi Cuenta</a:t>
              </a:r>
            </a:p>
          </p:txBody>
        </p:sp>
      </p:grp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74E5FC0D-2AC2-054C-98DB-3EAD50846FDC}"/>
              </a:ext>
            </a:extLst>
          </p:cNvPr>
          <p:cNvSpPr/>
          <p:nvPr/>
        </p:nvSpPr>
        <p:spPr>
          <a:xfrm>
            <a:off x="16951536" y="4843132"/>
            <a:ext cx="65262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</a:pPr>
            <a:r>
              <a:rPr lang="es-CO" sz="6000" kern="0" dirty="0">
                <a:solidFill>
                  <a:schemeClr val="bg1"/>
                </a:solidFill>
                <a:cs typeface="Arial" panose="020B0604020202020204" pitchFamily="34" charset="0"/>
              </a:rPr>
              <a:t>¿Estas Registrado?</a:t>
            </a:r>
            <a:endParaRPr lang="en-US" sz="6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276C511D-62F5-F84B-B05F-7CB4EDDB51A8}"/>
              </a:ext>
            </a:extLst>
          </p:cNvPr>
          <p:cNvSpPr/>
          <p:nvPr/>
        </p:nvSpPr>
        <p:spPr>
          <a:xfrm>
            <a:off x="23768364" y="4544260"/>
            <a:ext cx="1295081" cy="1477328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FFC000"/>
              </a:buClr>
            </a:pPr>
            <a:r>
              <a:rPr lang="es-CO" sz="9600" b="1" kern="0" dirty="0">
                <a:solidFill>
                  <a:srgbClr val="F9B100"/>
                </a:solidFill>
                <a:cs typeface="Arial" panose="020B0604020202020204" pitchFamily="34" charset="0"/>
              </a:rPr>
              <a:t>Si</a:t>
            </a:r>
            <a:endParaRPr lang="en-US" sz="9600" b="1" kern="0" dirty="0">
              <a:solidFill>
                <a:srgbClr val="F9B100"/>
              </a:solidFill>
              <a:cs typeface="Arial" panose="020B0604020202020204" pitchFamily="34" charset="0"/>
            </a:endParaRPr>
          </a:p>
        </p:txBody>
      </p:sp>
      <p:sp>
        <p:nvSpPr>
          <p:cNvPr id="111" name="Rectángulo 110">
            <a:extLst>
              <a:ext uri="{FF2B5EF4-FFF2-40B4-BE49-F238E27FC236}">
                <a16:creationId xmlns:a16="http://schemas.microsoft.com/office/drawing/2014/main" id="{B276CE17-60D7-1F42-90A8-897B323EECA8}"/>
              </a:ext>
            </a:extLst>
          </p:cNvPr>
          <p:cNvSpPr/>
          <p:nvPr/>
        </p:nvSpPr>
        <p:spPr>
          <a:xfrm>
            <a:off x="19767381" y="6730097"/>
            <a:ext cx="2168845" cy="1477328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FFC000"/>
              </a:buClr>
            </a:pPr>
            <a:r>
              <a:rPr lang="es-CO" sz="9600" b="1" kern="0" dirty="0">
                <a:solidFill>
                  <a:srgbClr val="F9B100"/>
                </a:solidFill>
                <a:cs typeface="Arial" panose="020B0604020202020204" pitchFamily="34" charset="0"/>
              </a:rPr>
              <a:t>No</a:t>
            </a:r>
            <a:endParaRPr lang="en-US" sz="9600" b="1" kern="0" dirty="0">
              <a:solidFill>
                <a:srgbClr val="F9B100"/>
              </a:solidFill>
              <a:cs typeface="Arial" panose="020B0604020202020204" pitchFamily="34" charset="0"/>
            </a:endParaRPr>
          </a:p>
        </p:txBody>
      </p:sp>
      <p:pic>
        <p:nvPicPr>
          <p:cNvPr id="112" name="Imagen 111">
            <a:hlinkClick r:id="rId5"/>
            <a:extLst>
              <a:ext uri="{FF2B5EF4-FFF2-40B4-BE49-F238E27FC236}">
                <a16:creationId xmlns:a16="http://schemas.microsoft.com/office/drawing/2014/main" id="{088BCDCE-2933-D640-B9D2-BFFEC85CC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0027" y="5009997"/>
            <a:ext cx="434645" cy="721115"/>
          </a:xfrm>
          <a:prstGeom prst="rect">
            <a:avLst/>
          </a:prstGeom>
        </p:spPr>
      </p:pic>
      <p:pic>
        <p:nvPicPr>
          <p:cNvPr id="113" name="Imagen 112">
            <a:hlinkClick r:id="rId5"/>
            <a:extLst>
              <a:ext uri="{FF2B5EF4-FFF2-40B4-BE49-F238E27FC236}">
                <a16:creationId xmlns:a16="http://schemas.microsoft.com/office/drawing/2014/main" id="{E6528044-E08D-6744-B913-7EA5FD97D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6122" y="4976819"/>
            <a:ext cx="434645" cy="721115"/>
          </a:xfrm>
          <a:prstGeom prst="rect">
            <a:avLst/>
          </a:prstGeom>
        </p:spPr>
      </p:pic>
      <p:grpSp>
        <p:nvGrpSpPr>
          <p:cNvPr id="114" name="Grupo 113">
            <a:extLst>
              <a:ext uri="{FF2B5EF4-FFF2-40B4-BE49-F238E27FC236}">
                <a16:creationId xmlns:a16="http://schemas.microsoft.com/office/drawing/2014/main" id="{93C749F8-A80C-814B-96DC-CF911C3D63CD}"/>
              </a:ext>
            </a:extLst>
          </p:cNvPr>
          <p:cNvGrpSpPr/>
          <p:nvPr/>
        </p:nvGrpSpPr>
        <p:grpSpPr>
          <a:xfrm>
            <a:off x="25931481" y="3462415"/>
            <a:ext cx="7591098" cy="3540623"/>
            <a:chOff x="2491470" y="4187342"/>
            <a:chExt cx="10506980" cy="4900642"/>
          </a:xfrm>
        </p:grpSpPr>
        <p:sp>
          <p:nvSpPr>
            <p:cNvPr id="115" name="Rectángulo redondeado 114">
              <a:extLst>
                <a:ext uri="{FF2B5EF4-FFF2-40B4-BE49-F238E27FC236}">
                  <a16:creationId xmlns:a16="http://schemas.microsoft.com/office/drawing/2014/main" id="{FB6472E5-2FD1-8E48-A965-3628F575A504}"/>
                </a:ext>
              </a:extLst>
            </p:cNvPr>
            <p:cNvSpPr/>
            <p:nvPr/>
          </p:nvSpPr>
          <p:spPr>
            <a:xfrm>
              <a:off x="2491470" y="4187342"/>
              <a:ext cx="10506980" cy="4900642"/>
            </a:xfrm>
            <a:prstGeom prst="roundRect">
              <a:avLst>
                <a:gd name="adj" fmla="val 10181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8000"/>
            </a:p>
          </p:txBody>
        </p:sp>
        <p:pic>
          <p:nvPicPr>
            <p:cNvPr id="116" name="Imagen 115">
              <a:extLst>
                <a:ext uri="{FF2B5EF4-FFF2-40B4-BE49-F238E27FC236}">
                  <a16:creationId xmlns:a16="http://schemas.microsoft.com/office/drawing/2014/main" id="{B844A530-8C9A-BB44-B6AF-3AE3C3CAB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98598" y="4634378"/>
              <a:ext cx="4030413" cy="4030413"/>
            </a:xfrm>
            <a:prstGeom prst="rect">
              <a:avLst/>
            </a:prstGeom>
          </p:spPr>
        </p:pic>
        <p:sp>
          <p:nvSpPr>
            <p:cNvPr id="117" name="Rectángulo 116">
              <a:hlinkClick r:id="rId4"/>
              <a:extLst>
                <a:ext uri="{FF2B5EF4-FFF2-40B4-BE49-F238E27FC236}">
                  <a16:creationId xmlns:a16="http://schemas.microsoft.com/office/drawing/2014/main" id="{67214762-13AD-674E-956D-F814FACC442F}"/>
                </a:ext>
              </a:extLst>
            </p:cNvPr>
            <p:cNvSpPr/>
            <p:nvPr/>
          </p:nvSpPr>
          <p:spPr>
            <a:xfrm>
              <a:off x="7721883" y="4216427"/>
              <a:ext cx="5062310" cy="4742578"/>
            </a:xfrm>
            <a:prstGeom prst="rect">
              <a:avLst/>
            </a:prstGeom>
          </p:spPr>
          <p:txBody>
            <a:bodyPr vert="horz" lIns="0" tIns="46800" rIns="0" bIns="45720" rtlCol="0" anchor="b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CO" sz="4800" b="1" dirty="0">
                  <a:solidFill>
                    <a:srgbClr val="F9B100"/>
                  </a:solidFill>
                  <a:latin typeface="Montserrat ExtraBold" pitchFamily="2" charset="77"/>
                  <a:ea typeface="+mj-ea"/>
                  <a:cs typeface="+mj-cs"/>
                </a:rPr>
                <a:t>Ingresa a </a:t>
              </a:r>
            </a:p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CO" sz="4800" b="1" dirty="0">
                  <a:solidFill>
                    <a:srgbClr val="F9B100"/>
                  </a:solidFill>
                  <a:latin typeface="Montserrat ExtraBold" pitchFamily="2" charset="77"/>
                  <a:ea typeface="+mj-ea"/>
                  <a:cs typeface="+mj-cs"/>
                </a:rPr>
                <a:t>Mi Cuenta/ Premium</a:t>
              </a: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</p:txBody>
        </p:sp>
      </p:grpSp>
      <p:pic>
        <p:nvPicPr>
          <p:cNvPr id="118" name="Imagen 117">
            <a:hlinkClick r:id="rId5"/>
            <a:extLst>
              <a:ext uri="{FF2B5EF4-FFF2-40B4-BE49-F238E27FC236}">
                <a16:creationId xmlns:a16="http://schemas.microsoft.com/office/drawing/2014/main" id="{C33B0D7F-5EB1-2146-9F17-393809951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36662" y="4990405"/>
            <a:ext cx="434645" cy="721115"/>
          </a:xfrm>
          <a:prstGeom prst="rect">
            <a:avLst/>
          </a:prstGeom>
        </p:spPr>
      </p:pic>
      <p:pic>
        <p:nvPicPr>
          <p:cNvPr id="119" name="Imagen 118">
            <a:hlinkClick r:id="rId5"/>
            <a:extLst>
              <a:ext uri="{FF2B5EF4-FFF2-40B4-BE49-F238E27FC236}">
                <a16:creationId xmlns:a16="http://schemas.microsoft.com/office/drawing/2014/main" id="{62DD7756-98A8-1D4D-97B0-C409876F3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0547396" y="6065131"/>
            <a:ext cx="434645" cy="721115"/>
          </a:xfrm>
          <a:prstGeom prst="rect">
            <a:avLst/>
          </a:prstGeom>
        </p:spPr>
      </p:pic>
      <p:sp>
        <p:nvSpPr>
          <p:cNvPr id="120" name="Rectángulo 119">
            <a:extLst>
              <a:ext uri="{FF2B5EF4-FFF2-40B4-BE49-F238E27FC236}">
                <a16:creationId xmlns:a16="http://schemas.microsoft.com/office/drawing/2014/main" id="{2C285DA3-0B87-9145-BAB8-9DA5EA4A0FF5}"/>
              </a:ext>
            </a:extLst>
          </p:cNvPr>
          <p:cNvSpPr/>
          <p:nvPr/>
        </p:nvSpPr>
        <p:spPr>
          <a:xfrm>
            <a:off x="23039949" y="9005972"/>
            <a:ext cx="52376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</a:pPr>
            <a:r>
              <a:rPr lang="es-CO" sz="6000" kern="0" dirty="0">
                <a:solidFill>
                  <a:schemeClr val="bg1"/>
                </a:solidFill>
                <a:cs typeface="Arial" panose="020B0604020202020204" pitchFamily="34" charset="0"/>
              </a:rPr>
              <a:t>Crea tu cuenta</a:t>
            </a:r>
            <a:endParaRPr lang="en-US" sz="6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Flecha curva 9">
            <a:extLst>
              <a:ext uri="{FF2B5EF4-FFF2-40B4-BE49-F238E27FC236}">
                <a16:creationId xmlns:a16="http://schemas.microsoft.com/office/drawing/2014/main" id="{E0CE4AAC-3794-424B-ADF8-0709EC723965}"/>
              </a:ext>
            </a:extLst>
          </p:cNvPr>
          <p:cNvSpPr/>
          <p:nvPr/>
        </p:nvSpPr>
        <p:spPr>
          <a:xfrm flipV="1">
            <a:off x="20586221" y="8207425"/>
            <a:ext cx="2231755" cy="1701972"/>
          </a:xfrm>
          <a:prstGeom prst="bentArrow">
            <a:avLst/>
          </a:prstGeom>
          <a:noFill/>
          <a:ln>
            <a:solidFill>
              <a:srgbClr val="F9B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2" name="Flecha curva 121">
            <a:extLst>
              <a:ext uri="{FF2B5EF4-FFF2-40B4-BE49-F238E27FC236}">
                <a16:creationId xmlns:a16="http://schemas.microsoft.com/office/drawing/2014/main" id="{BA79D4F3-7538-EC47-94E2-E7D01E43979C}"/>
              </a:ext>
            </a:extLst>
          </p:cNvPr>
          <p:cNvSpPr/>
          <p:nvPr/>
        </p:nvSpPr>
        <p:spPr>
          <a:xfrm rot="16200000" flipV="1">
            <a:off x="28320705" y="7778476"/>
            <a:ext cx="2231755" cy="1701972"/>
          </a:xfrm>
          <a:prstGeom prst="bentArrow">
            <a:avLst/>
          </a:prstGeom>
          <a:noFill/>
          <a:ln>
            <a:solidFill>
              <a:srgbClr val="F9B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5D2D1BD-9DCB-7A4D-B8BB-6EE9D8F26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16428" y="7844738"/>
            <a:ext cx="1013959" cy="1013959"/>
          </a:xfrm>
          <a:prstGeom prst="rect">
            <a:avLst/>
          </a:prstGeom>
        </p:spPr>
      </p:pic>
      <p:pic>
        <p:nvPicPr>
          <p:cNvPr id="126" name="Imagen 125">
            <a:hlinkClick r:id="rId5"/>
            <a:extLst>
              <a:ext uri="{FF2B5EF4-FFF2-40B4-BE49-F238E27FC236}">
                <a16:creationId xmlns:a16="http://schemas.microsoft.com/office/drawing/2014/main" id="{50E4521E-07EE-6E45-8420-F4170B518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9408" y="4847204"/>
            <a:ext cx="434645" cy="721115"/>
          </a:xfrm>
          <a:prstGeom prst="rect">
            <a:avLst/>
          </a:prstGeom>
        </p:spPr>
      </p:pic>
      <p:grpSp>
        <p:nvGrpSpPr>
          <p:cNvPr id="134" name="Grupo 133">
            <a:extLst>
              <a:ext uri="{FF2B5EF4-FFF2-40B4-BE49-F238E27FC236}">
                <a16:creationId xmlns:a16="http://schemas.microsoft.com/office/drawing/2014/main" id="{88F1E5B3-37CD-E645-9FDC-F3F9D3D369DC}"/>
              </a:ext>
            </a:extLst>
          </p:cNvPr>
          <p:cNvGrpSpPr/>
          <p:nvPr/>
        </p:nvGrpSpPr>
        <p:grpSpPr>
          <a:xfrm>
            <a:off x="35710579" y="3461421"/>
            <a:ext cx="8308177" cy="3918917"/>
            <a:chOff x="17034920" y="4187342"/>
            <a:chExt cx="11499502" cy="5424245"/>
          </a:xfrm>
        </p:grpSpPr>
        <p:sp>
          <p:nvSpPr>
            <p:cNvPr id="135" name="Rectángulo redondeado 134">
              <a:extLst>
                <a:ext uri="{FF2B5EF4-FFF2-40B4-BE49-F238E27FC236}">
                  <a16:creationId xmlns:a16="http://schemas.microsoft.com/office/drawing/2014/main" id="{6E32F14F-FB8C-A24E-A8BC-756E6DB7635D}"/>
                </a:ext>
              </a:extLst>
            </p:cNvPr>
            <p:cNvSpPr/>
            <p:nvPr/>
          </p:nvSpPr>
          <p:spPr>
            <a:xfrm>
              <a:off x="17034920" y="4187342"/>
              <a:ext cx="10506981" cy="4900641"/>
            </a:xfrm>
            <a:prstGeom prst="roundRect">
              <a:avLst>
                <a:gd name="adj" fmla="val 10181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8000"/>
            </a:p>
          </p:txBody>
        </p:sp>
        <p:pic>
          <p:nvPicPr>
            <p:cNvPr id="136" name="Imagen 135">
              <a:extLst>
                <a:ext uri="{FF2B5EF4-FFF2-40B4-BE49-F238E27FC236}">
                  <a16:creationId xmlns:a16="http://schemas.microsoft.com/office/drawing/2014/main" id="{C91D66E4-D659-5B4E-93F2-5D29FD742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195532" y="4634378"/>
              <a:ext cx="4030412" cy="4030412"/>
            </a:xfrm>
            <a:prstGeom prst="rect">
              <a:avLst/>
            </a:prstGeom>
          </p:spPr>
        </p:pic>
        <p:sp>
          <p:nvSpPr>
            <p:cNvPr id="137" name="Rectángulo 136">
              <a:hlinkClick r:id="rId4"/>
              <a:extLst>
                <a:ext uri="{FF2B5EF4-FFF2-40B4-BE49-F238E27FC236}">
                  <a16:creationId xmlns:a16="http://schemas.microsoft.com/office/drawing/2014/main" id="{339F60A5-8201-4C4B-B8DF-9FE1B733A35B}"/>
                </a:ext>
              </a:extLst>
            </p:cNvPr>
            <p:cNvSpPr/>
            <p:nvPr/>
          </p:nvSpPr>
          <p:spPr>
            <a:xfrm>
              <a:off x="23472112" y="4869009"/>
              <a:ext cx="5062310" cy="4742578"/>
            </a:xfrm>
            <a:prstGeom prst="rect">
              <a:avLst/>
            </a:prstGeom>
          </p:spPr>
          <p:txBody>
            <a:bodyPr vert="horz" lIns="0" tIns="46800" rIns="0" bIns="45720" rtlCol="0" anchor="b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CO" sz="4800" b="1" dirty="0">
                  <a:solidFill>
                    <a:srgbClr val="F9B100"/>
                  </a:solidFill>
                  <a:latin typeface="Montserrat ExtraBold" pitchFamily="2" charset="77"/>
                  <a:ea typeface="+mj-ea"/>
                  <a:cs typeface="+mj-cs"/>
                </a:rPr>
                <a:t>Click en Activar Amazon Music</a:t>
              </a: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E65236-C451-4A49-9D38-653F81B291C5}"/>
              </a:ext>
            </a:extLst>
          </p:cNvPr>
          <p:cNvSpPr/>
          <p:nvPr/>
        </p:nvSpPr>
        <p:spPr>
          <a:xfrm>
            <a:off x="35846371" y="8841078"/>
            <a:ext cx="65190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</a:pPr>
            <a:r>
              <a:rPr lang="es-CO" sz="6000" kern="0" dirty="0">
                <a:solidFill>
                  <a:schemeClr val="bg1"/>
                </a:solidFill>
                <a:cs typeface="Arial" panose="020B0604020202020204" pitchFamily="34" charset="0"/>
              </a:rPr>
              <a:t>Serás dirigido a la pagina de Amazon</a:t>
            </a:r>
            <a:endParaRPr lang="en-US" sz="6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C2226B4C-A4AE-8842-8398-DAA941F98C24}"/>
              </a:ext>
            </a:extLst>
          </p:cNvPr>
          <p:cNvGrpSpPr/>
          <p:nvPr/>
        </p:nvGrpSpPr>
        <p:grpSpPr>
          <a:xfrm>
            <a:off x="35710580" y="12754655"/>
            <a:ext cx="7636281" cy="3540624"/>
            <a:chOff x="5080644" y="4187342"/>
            <a:chExt cx="10569518" cy="4900642"/>
          </a:xfrm>
        </p:grpSpPr>
        <p:sp>
          <p:nvSpPr>
            <p:cNvPr id="140" name="Rectángulo redondeado 139">
              <a:extLst>
                <a:ext uri="{FF2B5EF4-FFF2-40B4-BE49-F238E27FC236}">
                  <a16:creationId xmlns:a16="http://schemas.microsoft.com/office/drawing/2014/main" id="{C1D99BFB-716B-B242-B86B-697FBDE48DAB}"/>
                </a:ext>
              </a:extLst>
            </p:cNvPr>
            <p:cNvSpPr/>
            <p:nvPr/>
          </p:nvSpPr>
          <p:spPr>
            <a:xfrm>
              <a:off x="5080644" y="4187342"/>
              <a:ext cx="10506980" cy="4900642"/>
            </a:xfrm>
            <a:prstGeom prst="roundRect">
              <a:avLst>
                <a:gd name="adj" fmla="val 10181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8000"/>
            </a:p>
          </p:txBody>
        </p:sp>
        <p:pic>
          <p:nvPicPr>
            <p:cNvPr id="141" name="Imagen 140">
              <a:extLst>
                <a:ext uri="{FF2B5EF4-FFF2-40B4-BE49-F238E27FC236}">
                  <a16:creationId xmlns:a16="http://schemas.microsoft.com/office/drawing/2014/main" id="{9497B8D6-D054-1444-95A1-BACC84EC2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28531" y="4634378"/>
              <a:ext cx="4211219" cy="4030411"/>
            </a:xfrm>
            <a:prstGeom prst="rect">
              <a:avLst/>
            </a:prstGeom>
          </p:spPr>
        </p:pic>
        <p:sp>
          <p:nvSpPr>
            <p:cNvPr id="142" name="Rectángulo 141">
              <a:hlinkClick r:id="rId4"/>
              <a:extLst>
                <a:ext uri="{FF2B5EF4-FFF2-40B4-BE49-F238E27FC236}">
                  <a16:creationId xmlns:a16="http://schemas.microsoft.com/office/drawing/2014/main" id="{4DAD9743-12B5-2A47-8154-39B8137D054F}"/>
                </a:ext>
              </a:extLst>
            </p:cNvPr>
            <p:cNvSpPr/>
            <p:nvPr/>
          </p:nvSpPr>
          <p:spPr>
            <a:xfrm>
              <a:off x="9880724" y="5127712"/>
              <a:ext cx="5769438" cy="3327056"/>
            </a:xfrm>
            <a:prstGeom prst="rect">
              <a:avLst/>
            </a:prstGeom>
          </p:spPr>
          <p:txBody>
            <a:bodyPr vert="horz" lIns="0" tIns="46800" rIns="0" bIns="45720" rtlCol="0" anchor="b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CO" sz="4800" b="1" dirty="0">
                  <a:solidFill>
                    <a:srgbClr val="F9B100"/>
                  </a:solidFill>
                  <a:latin typeface="Montserrat ExtraBold" pitchFamily="2" charset="77"/>
                  <a:ea typeface="+mj-ea"/>
                  <a:cs typeface="+mj-cs"/>
                </a:rPr>
                <a:t>Crear una cuenta nueva </a:t>
              </a: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</p:txBody>
        </p:sp>
      </p:grpSp>
      <p:sp>
        <p:nvSpPr>
          <p:cNvPr id="143" name="Rectángulo 142">
            <a:extLst>
              <a:ext uri="{FF2B5EF4-FFF2-40B4-BE49-F238E27FC236}">
                <a16:creationId xmlns:a16="http://schemas.microsoft.com/office/drawing/2014/main" id="{2DB1713F-F7F6-D143-BFE8-6ECCCB5A2D09}"/>
              </a:ext>
            </a:extLst>
          </p:cNvPr>
          <p:cNvSpPr/>
          <p:nvPr/>
        </p:nvSpPr>
        <p:spPr>
          <a:xfrm>
            <a:off x="36335501" y="17138048"/>
            <a:ext cx="7320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</a:pPr>
            <a:r>
              <a:rPr lang="es-CO" sz="3600" kern="0" dirty="0">
                <a:solidFill>
                  <a:schemeClr val="bg1"/>
                </a:solidFill>
                <a:cs typeface="Arial" panose="020B0604020202020204" pitchFamily="34" charset="0"/>
              </a:rPr>
              <a:t>1. Suscríbete a Amazon Music</a:t>
            </a:r>
            <a:endParaRPr lang="en-US" sz="36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4" name="Rectángulo 143">
            <a:extLst>
              <a:ext uri="{FF2B5EF4-FFF2-40B4-BE49-F238E27FC236}">
                <a16:creationId xmlns:a16="http://schemas.microsoft.com/office/drawing/2014/main" id="{9AD47F12-2589-1143-8B60-AAB6BE57A63A}"/>
              </a:ext>
            </a:extLst>
          </p:cNvPr>
          <p:cNvSpPr/>
          <p:nvPr/>
        </p:nvSpPr>
        <p:spPr>
          <a:xfrm>
            <a:off x="36319359" y="18021397"/>
            <a:ext cx="6997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</a:pPr>
            <a:r>
              <a:rPr lang="es-CO" sz="3600" kern="0" dirty="0">
                <a:solidFill>
                  <a:schemeClr val="bg1"/>
                </a:solidFill>
                <a:cs typeface="Arial" panose="020B0604020202020204" pitchFamily="34" charset="0"/>
              </a:rPr>
              <a:t>2. Recibirás en tu correo un código de verificación </a:t>
            </a:r>
            <a:endParaRPr lang="en-US" sz="36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45" name="Imagen 144">
            <a:hlinkClick r:id="rId5"/>
            <a:extLst>
              <a:ext uri="{FF2B5EF4-FFF2-40B4-BE49-F238E27FC236}">
                <a16:creationId xmlns:a16="http://schemas.microsoft.com/office/drawing/2014/main" id="{7DBCD787-4EE9-B64B-B6B9-BE16C76A8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4187227" y="14192443"/>
            <a:ext cx="434645" cy="721115"/>
          </a:xfrm>
          <a:prstGeom prst="rect">
            <a:avLst/>
          </a:prstGeom>
        </p:spPr>
      </p:pic>
      <p:grpSp>
        <p:nvGrpSpPr>
          <p:cNvPr id="146" name="Grupo 145">
            <a:extLst>
              <a:ext uri="{FF2B5EF4-FFF2-40B4-BE49-F238E27FC236}">
                <a16:creationId xmlns:a16="http://schemas.microsoft.com/office/drawing/2014/main" id="{7D658C32-EE71-FC43-9F2E-A01F4F7AD826}"/>
              </a:ext>
            </a:extLst>
          </p:cNvPr>
          <p:cNvGrpSpPr/>
          <p:nvPr/>
        </p:nvGrpSpPr>
        <p:grpSpPr>
          <a:xfrm>
            <a:off x="25931482" y="12708456"/>
            <a:ext cx="8351868" cy="3914854"/>
            <a:chOff x="4740767" y="4026300"/>
            <a:chExt cx="11559977" cy="5418620"/>
          </a:xfrm>
        </p:grpSpPr>
        <p:sp>
          <p:nvSpPr>
            <p:cNvPr id="147" name="Rectángulo redondeado 146">
              <a:extLst>
                <a:ext uri="{FF2B5EF4-FFF2-40B4-BE49-F238E27FC236}">
                  <a16:creationId xmlns:a16="http://schemas.microsoft.com/office/drawing/2014/main" id="{ED9B404C-DCFF-8241-B6F8-A1AE67B95EBF}"/>
                </a:ext>
              </a:extLst>
            </p:cNvPr>
            <p:cNvSpPr/>
            <p:nvPr/>
          </p:nvSpPr>
          <p:spPr>
            <a:xfrm>
              <a:off x="4740767" y="4026300"/>
              <a:ext cx="10506980" cy="4900642"/>
            </a:xfrm>
            <a:prstGeom prst="roundRect">
              <a:avLst>
                <a:gd name="adj" fmla="val 10181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8000"/>
            </a:p>
          </p:txBody>
        </p:sp>
        <p:pic>
          <p:nvPicPr>
            <p:cNvPr id="148" name="Imagen 147">
              <a:extLst>
                <a:ext uri="{FF2B5EF4-FFF2-40B4-BE49-F238E27FC236}">
                  <a16:creationId xmlns:a16="http://schemas.microsoft.com/office/drawing/2014/main" id="{4796FD03-C338-A448-95D2-F7FEE110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77499" y="4355636"/>
              <a:ext cx="4030413" cy="4030411"/>
            </a:xfrm>
            <a:prstGeom prst="rect">
              <a:avLst/>
            </a:prstGeom>
          </p:spPr>
        </p:pic>
        <p:sp>
          <p:nvSpPr>
            <p:cNvPr id="149" name="Rectángulo 148">
              <a:hlinkClick r:id="rId4"/>
              <a:extLst>
                <a:ext uri="{FF2B5EF4-FFF2-40B4-BE49-F238E27FC236}">
                  <a16:creationId xmlns:a16="http://schemas.microsoft.com/office/drawing/2014/main" id="{21197AB9-CCA5-214D-BCA5-1B0D2730B2BC}"/>
                </a:ext>
              </a:extLst>
            </p:cNvPr>
            <p:cNvSpPr/>
            <p:nvPr/>
          </p:nvSpPr>
          <p:spPr>
            <a:xfrm>
              <a:off x="10079972" y="4702343"/>
              <a:ext cx="6220772" cy="4742577"/>
            </a:xfrm>
            <a:prstGeom prst="rect">
              <a:avLst/>
            </a:prstGeom>
          </p:spPr>
          <p:txBody>
            <a:bodyPr vert="horz" lIns="0" tIns="46800" rIns="0" bIns="45720" rtlCol="0" anchor="b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CO" sz="4800" b="1" dirty="0">
                  <a:solidFill>
                    <a:srgbClr val="F9B100"/>
                  </a:solidFill>
                  <a:latin typeface="Montserrat ExtraBold" pitchFamily="2" charset="77"/>
                  <a:ea typeface="+mj-ea"/>
                  <a:cs typeface="+mj-cs"/>
                </a:rPr>
                <a:t>Mensaje de confirmación Activación Amazon</a:t>
              </a: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</p:txBody>
        </p:sp>
      </p:grpSp>
      <p:sp>
        <p:nvSpPr>
          <p:cNvPr id="152" name="Rectángulo redondeado 151">
            <a:extLst>
              <a:ext uri="{FF2B5EF4-FFF2-40B4-BE49-F238E27FC236}">
                <a16:creationId xmlns:a16="http://schemas.microsoft.com/office/drawing/2014/main" id="{46BF936E-A592-7E42-9BE8-24290317FFB1}"/>
              </a:ext>
            </a:extLst>
          </p:cNvPr>
          <p:cNvSpPr/>
          <p:nvPr/>
        </p:nvSpPr>
        <p:spPr>
          <a:xfrm>
            <a:off x="35725899" y="16789704"/>
            <a:ext cx="7591098" cy="2621000"/>
          </a:xfrm>
          <a:prstGeom prst="roundRect">
            <a:avLst>
              <a:gd name="adj" fmla="val 7195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3" name="Imagen 152">
            <a:hlinkClick r:id="rId5"/>
            <a:extLst>
              <a:ext uri="{FF2B5EF4-FFF2-40B4-BE49-F238E27FC236}">
                <a16:creationId xmlns:a16="http://schemas.microsoft.com/office/drawing/2014/main" id="{0BBFD619-8522-A64B-B2F6-B080D4678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3354674" y="14234560"/>
            <a:ext cx="434645" cy="721115"/>
          </a:xfrm>
          <a:prstGeom prst="rect">
            <a:avLst/>
          </a:prstGeom>
        </p:spPr>
      </p:pic>
      <p:grpSp>
        <p:nvGrpSpPr>
          <p:cNvPr id="154" name="Grupo 153">
            <a:extLst>
              <a:ext uri="{FF2B5EF4-FFF2-40B4-BE49-F238E27FC236}">
                <a16:creationId xmlns:a16="http://schemas.microsoft.com/office/drawing/2014/main" id="{83D69F9B-37D3-7D47-8553-CBE085842A33}"/>
              </a:ext>
            </a:extLst>
          </p:cNvPr>
          <p:cNvGrpSpPr/>
          <p:nvPr/>
        </p:nvGrpSpPr>
        <p:grpSpPr>
          <a:xfrm>
            <a:off x="10880276" y="12488720"/>
            <a:ext cx="11385810" cy="3876709"/>
            <a:chOff x="-2760862" y="3722159"/>
            <a:chExt cx="15759313" cy="5365825"/>
          </a:xfrm>
        </p:grpSpPr>
        <p:sp>
          <p:nvSpPr>
            <p:cNvPr id="155" name="Rectángulo redondeado 154">
              <a:extLst>
                <a:ext uri="{FF2B5EF4-FFF2-40B4-BE49-F238E27FC236}">
                  <a16:creationId xmlns:a16="http://schemas.microsoft.com/office/drawing/2014/main" id="{6E71AC22-7141-3544-A6CC-A46BC73B64BD}"/>
                </a:ext>
              </a:extLst>
            </p:cNvPr>
            <p:cNvSpPr/>
            <p:nvPr/>
          </p:nvSpPr>
          <p:spPr>
            <a:xfrm>
              <a:off x="-2760862" y="4187342"/>
              <a:ext cx="15759313" cy="4900642"/>
            </a:xfrm>
            <a:prstGeom prst="roundRect">
              <a:avLst>
                <a:gd name="adj" fmla="val 10181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8000" dirty="0"/>
            </a:p>
          </p:txBody>
        </p:sp>
        <p:sp>
          <p:nvSpPr>
            <p:cNvPr id="157" name="Rectángulo 156">
              <a:hlinkClick r:id="rId4"/>
              <a:extLst>
                <a:ext uri="{FF2B5EF4-FFF2-40B4-BE49-F238E27FC236}">
                  <a16:creationId xmlns:a16="http://schemas.microsoft.com/office/drawing/2014/main" id="{216CD58B-3F8E-C64E-94A2-2F27A9D3F3C5}"/>
                </a:ext>
              </a:extLst>
            </p:cNvPr>
            <p:cNvSpPr/>
            <p:nvPr/>
          </p:nvSpPr>
          <p:spPr>
            <a:xfrm>
              <a:off x="5728145" y="3722159"/>
              <a:ext cx="6220772" cy="4742578"/>
            </a:xfrm>
            <a:prstGeom prst="rect">
              <a:avLst/>
            </a:prstGeom>
          </p:spPr>
          <p:txBody>
            <a:bodyPr vert="horz" lIns="0" tIns="46800" rIns="0" bIns="45720" rtlCol="0" anchor="b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CO" sz="4800" b="1" dirty="0">
                  <a:solidFill>
                    <a:srgbClr val="F9B100"/>
                  </a:solidFill>
                  <a:latin typeface="Montserrat ExtraBold" pitchFamily="2" charset="77"/>
                  <a:ea typeface="+mj-ea"/>
                  <a:cs typeface="+mj-cs"/>
                </a:rPr>
                <a:t>¿Tienes instalada la Aplicación?</a:t>
              </a: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</p:txBody>
        </p:sp>
      </p:grpSp>
      <p:sp>
        <p:nvSpPr>
          <p:cNvPr id="160" name="Flecha curva 159">
            <a:extLst>
              <a:ext uri="{FF2B5EF4-FFF2-40B4-BE49-F238E27FC236}">
                <a16:creationId xmlns:a16="http://schemas.microsoft.com/office/drawing/2014/main" id="{96F9B80A-6BF4-5D4F-8D54-B78D7B811740}"/>
              </a:ext>
            </a:extLst>
          </p:cNvPr>
          <p:cNvSpPr/>
          <p:nvPr/>
        </p:nvSpPr>
        <p:spPr>
          <a:xfrm rot="5400000" flipV="1">
            <a:off x="4207050" y="16901071"/>
            <a:ext cx="8687367" cy="3788228"/>
          </a:xfrm>
          <a:prstGeom prst="bentArrow">
            <a:avLst>
              <a:gd name="adj1" fmla="val 16387"/>
              <a:gd name="adj2" fmla="val 14266"/>
              <a:gd name="adj3" fmla="val 17569"/>
              <a:gd name="adj4" fmla="val 43750"/>
            </a:avLst>
          </a:prstGeom>
          <a:noFill/>
          <a:ln>
            <a:solidFill>
              <a:srgbClr val="F9B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62" name="Rectángulo 161">
            <a:extLst>
              <a:ext uri="{FF2B5EF4-FFF2-40B4-BE49-F238E27FC236}">
                <a16:creationId xmlns:a16="http://schemas.microsoft.com/office/drawing/2014/main" id="{E04AB6A7-36C2-5D40-8782-68E68106B140}"/>
              </a:ext>
            </a:extLst>
          </p:cNvPr>
          <p:cNvSpPr/>
          <p:nvPr/>
        </p:nvSpPr>
        <p:spPr>
          <a:xfrm>
            <a:off x="10267805" y="21917603"/>
            <a:ext cx="1295081" cy="1477328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FFC000"/>
              </a:buClr>
            </a:pPr>
            <a:r>
              <a:rPr lang="es-CO" sz="9600" b="1" kern="0" dirty="0">
                <a:solidFill>
                  <a:srgbClr val="F9B100"/>
                </a:solidFill>
                <a:cs typeface="Arial" panose="020B0604020202020204" pitchFamily="34" charset="0"/>
              </a:rPr>
              <a:t>Si</a:t>
            </a:r>
            <a:endParaRPr lang="en-US" sz="9600" b="1" kern="0" dirty="0">
              <a:solidFill>
                <a:srgbClr val="F9B100"/>
              </a:solidFill>
              <a:cs typeface="Arial" panose="020B0604020202020204" pitchFamily="34" charset="0"/>
            </a:endParaRPr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AD1AF62F-A8FE-A64B-94C9-CFCB6B628254}"/>
              </a:ext>
            </a:extLst>
          </p:cNvPr>
          <p:cNvSpPr/>
          <p:nvPr/>
        </p:nvSpPr>
        <p:spPr>
          <a:xfrm>
            <a:off x="6179730" y="24103440"/>
            <a:ext cx="2168845" cy="1477328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FFC000"/>
              </a:buClr>
            </a:pPr>
            <a:r>
              <a:rPr lang="es-CO" sz="9600" b="1" kern="0" dirty="0">
                <a:solidFill>
                  <a:srgbClr val="F9B100"/>
                </a:solidFill>
                <a:cs typeface="Arial" panose="020B0604020202020204" pitchFamily="34" charset="0"/>
              </a:rPr>
              <a:t>No</a:t>
            </a:r>
            <a:endParaRPr lang="en-US" sz="9600" b="1" kern="0" dirty="0">
              <a:solidFill>
                <a:srgbClr val="F9B100"/>
              </a:solidFill>
              <a:cs typeface="Arial" panose="020B0604020202020204" pitchFamily="34" charset="0"/>
            </a:endParaRPr>
          </a:p>
        </p:txBody>
      </p: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B5C785A8-D624-FF41-A7FE-2BC08D50A86F}"/>
              </a:ext>
            </a:extLst>
          </p:cNvPr>
          <p:cNvGrpSpPr/>
          <p:nvPr/>
        </p:nvGrpSpPr>
        <p:grpSpPr>
          <a:xfrm>
            <a:off x="14216178" y="20551970"/>
            <a:ext cx="7915274" cy="3824411"/>
            <a:chOff x="2491470" y="3794544"/>
            <a:chExt cx="10955678" cy="5293440"/>
          </a:xfrm>
        </p:grpSpPr>
        <p:sp>
          <p:nvSpPr>
            <p:cNvPr id="167" name="Rectángulo redondeado 166">
              <a:extLst>
                <a:ext uri="{FF2B5EF4-FFF2-40B4-BE49-F238E27FC236}">
                  <a16:creationId xmlns:a16="http://schemas.microsoft.com/office/drawing/2014/main" id="{93C32732-07E0-D241-BA85-6F4D24B4AD40}"/>
                </a:ext>
              </a:extLst>
            </p:cNvPr>
            <p:cNvSpPr/>
            <p:nvPr/>
          </p:nvSpPr>
          <p:spPr>
            <a:xfrm>
              <a:off x="2491470" y="4187342"/>
              <a:ext cx="10506980" cy="4900642"/>
            </a:xfrm>
            <a:prstGeom prst="roundRect">
              <a:avLst>
                <a:gd name="adj" fmla="val 10181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8000"/>
            </a:p>
          </p:txBody>
        </p:sp>
        <p:pic>
          <p:nvPicPr>
            <p:cNvPr id="168" name="Imagen 167">
              <a:extLst>
                <a:ext uri="{FF2B5EF4-FFF2-40B4-BE49-F238E27FC236}">
                  <a16:creationId xmlns:a16="http://schemas.microsoft.com/office/drawing/2014/main" id="{FE47FAE8-4A5C-AF43-9023-F304BA5C5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98598" y="4634378"/>
              <a:ext cx="4030413" cy="4030413"/>
            </a:xfrm>
            <a:prstGeom prst="rect">
              <a:avLst/>
            </a:prstGeom>
          </p:spPr>
        </p:pic>
        <p:sp>
          <p:nvSpPr>
            <p:cNvPr id="169" name="Rectángulo 168">
              <a:hlinkClick r:id="rId4"/>
              <a:extLst>
                <a:ext uri="{FF2B5EF4-FFF2-40B4-BE49-F238E27FC236}">
                  <a16:creationId xmlns:a16="http://schemas.microsoft.com/office/drawing/2014/main" id="{A29BA39F-7589-F04B-A577-A8800A3642F1}"/>
                </a:ext>
              </a:extLst>
            </p:cNvPr>
            <p:cNvSpPr/>
            <p:nvPr/>
          </p:nvSpPr>
          <p:spPr>
            <a:xfrm>
              <a:off x="8384838" y="3794544"/>
              <a:ext cx="5062310" cy="4742579"/>
            </a:xfrm>
            <a:prstGeom prst="rect">
              <a:avLst/>
            </a:prstGeom>
          </p:spPr>
          <p:txBody>
            <a:bodyPr vert="horz" lIns="0" tIns="46800" rIns="0" bIns="45720" rtlCol="0" anchor="b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4800" b="1" dirty="0">
                  <a:solidFill>
                    <a:srgbClr val="F9B100"/>
                  </a:solidFill>
                  <a:latin typeface="Montserrat ExtraBold" pitchFamily="2" charset="77"/>
                  <a:ea typeface="+mj-ea"/>
                  <a:cs typeface="+mj-cs"/>
                </a:rPr>
                <a:t>Iniciar sesión</a:t>
              </a: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</p:txBody>
        </p:sp>
      </p:grpSp>
      <p:pic>
        <p:nvPicPr>
          <p:cNvPr id="170" name="Imagen 169">
            <a:hlinkClick r:id="rId5"/>
            <a:extLst>
              <a:ext uri="{FF2B5EF4-FFF2-40B4-BE49-F238E27FC236}">
                <a16:creationId xmlns:a16="http://schemas.microsoft.com/office/drawing/2014/main" id="{233E7974-B468-C042-8FB2-94856F460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6103" y="22363748"/>
            <a:ext cx="434645" cy="721115"/>
          </a:xfrm>
          <a:prstGeom prst="rect">
            <a:avLst/>
          </a:prstGeom>
        </p:spPr>
      </p:pic>
      <p:pic>
        <p:nvPicPr>
          <p:cNvPr id="171" name="Imagen 170">
            <a:hlinkClick r:id="rId5"/>
            <a:extLst>
              <a:ext uri="{FF2B5EF4-FFF2-40B4-BE49-F238E27FC236}">
                <a16:creationId xmlns:a16="http://schemas.microsoft.com/office/drawing/2014/main" id="{9BD1804B-23B7-0C49-B3F9-EE6DF00B0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46831" y="23525560"/>
            <a:ext cx="434645" cy="721115"/>
          </a:xfrm>
          <a:prstGeom prst="rect">
            <a:avLst/>
          </a:prstGeom>
        </p:spPr>
      </p:pic>
      <p:sp>
        <p:nvSpPr>
          <p:cNvPr id="172" name="Rectángulo 171">
            <a:extLst>
              <a:ext uri="{FF2B5EF4-FFF2-40B4-BE49-F238E27FC236}">
                <a16:creationId xmlns:a16="http://schemas.microsoft.com/office/drawing/2014/main" id="{00FE8DD6-5B13-F241-9B26-D16C0A9657D0}"/>
              </a:ext>
            </a:extLst>
          </p:cNvPr>
          <p:cNvSpPr/>
          <p:nvPr/>
        </p:nvSpPr>
        <p:spPr>
          <a:xfrm>
            <a:off x="9146052" y="25646293"/>
            <a:ext cx="77084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</a:pPr>
            <a:r>
              <a:rPr lang="es-CO" sz="6000" kern="0" dirty="0">
                <a:solidFill>
                  <a:schemeClr val="bg1"/>
                </a:solidFill>
                <a:cs typeface="Arial" panose="020B0604020202020204" pitchFamily="34" charset="0"/>
              </a:rPr>
              <a:t>Descárgala en la tienda de aplicaciones</a:t>
            </a:r>
            <a:endParaRPr lang="en-US" sz="6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3" name="Flecha curva 172">
            <a:extLst>
              <a:ext uri="{FF2B5EF4-FFF2-40B4-BE49-F238E27FC236}">
                <a16:creationId xmlns:a16="http://schemas.microsoft.com/office/drawing/2014/main" id="{56DCEAE0-E0AA-4F47-9FBE-5A4D80842D7E}"/>
              </a:ext>
            </a:extLst>
          </p:cNvPr>
          <p:cNvSpPr/>
          <p:nvPr/>
        </p:nvSpPr>
        <p:spPr>
          <a:xfrm flipV="1">
            <a:off x="6998570" y="25580768"/>
            <a:ext cx="2231755" cy="1701972"/>
          </a:xfrm>
          <a:prstGeom prst="bentArrow">
            <a:avLst/>
          </a:prstGeom>
          <a:noFill/>
          <a:ln>
            <a:solidFill>
              <a:srgbClr val="F9B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74" name="Flecha curva 173">
            <a:extLst>
              <a:ext uri="{FF2B5EF4-FFF2-40B4-BE49-F238E27FC236}">
                <a16:creationId xmlns:a16="http://schemas.microsoft.com/office/drawing/2014/main" id="{EA09265F-0783-3345-8FA4-2B9D43230CBF}"/>
              </a:ext>
            </a:extLst>
          </p:cNvPr>
          <p:cNvSpPr/>
          <p:nvPr/>
        </p:nvSpPr>
        <p:spPr>
          <a:xfrm rot="16200000" flipV="1">
            <a:off x="16895849" y="25011525"/>
            <a:ext cx="2231755" cy="1701972"/>
          </a:xfrm>
          <a:prstGeom prst="bentArrow">
            <a:avLst/>
          </a:prstGeom>
          <a:noFill/>
          <a:ln>
            <a:solidFill>
              <a:srgbClr val="F9B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3EBD3B92-990F-5D49-9F9D-A419678173F4}"/>
              </a:ext>
            </a:extLst>
          </p:cNvPr>
          <p:cNvGrpSpPr/>
          <p:nvPr/>
        </p:nvGrpSpPr>
        <p:grpSpPr>
          <a:xfrm>
            <a:off x="23568313" y="20655488"/>
            <a:ext cx="13607335" cy="3720894"/>
            <a:chOff x="2491469" y="3937825"/>
            <a:chExt cx="18834166" cy="5150159"/>
          </a:xfrm>
        </p:grpSpPr>
        <p:sp>
          <p:nvSpPr>
            <p:cNvPr id="176" name="Rectángulo redondeado 175">
              <a:extLst>
                <a:ext uri="{FF2B5EF4-FFF2-40B4-BE49-F238E27FC236}">
                  <a16:creationId xmlns:a16="http://schemas.microsoft.com/office/drawing/2014/main" id="{29E62E14-D44A-3746-8969-3381083F59E7}"/>
                </a:ext>
              </a:extLst>
            </p:cNvPr>
            <p:cNvSpPr/>
            <p:nvPr/>
          </p:nvSpPr>
          <p:spPr>
            <a:xfrm>
              <a:off x="2491469" y="4187342"/>
              <a:ext cx="18834166" cy="4900642"/>
            </a:xfrm>
            <a:prstGeom prst="roundRect">
              <a:avLst>
                <a:gd name="adj" fmla="val 10181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8000"/>
            </a:p>
          </p:txBody>
        </p:sp>
        <p:pic>
          <p:nvPicPr>
            <p:cNvPr id="177" name="Imagen 176">
              <a:extLst>
                <a:ext uri="{FF2B5EF4-FFF2-40B4-BE49-F238E27FC236}">
                  <a16:creationId xmlns:a16="http://schemas.microsoft.com/office/drawing/2014/main" id="{9212476C-2206-F14D-BDD4-DB7ABA8C4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81799" y="4817578"/>
              <a:ext cx="3664013" cy="3664012"/>
            </a:xfrm>
            <a:prstGeom prst="rect">
              <a:avLst/>
            </a:prstGeom>
          </p:spPr>
        </p:pic>
        <p:sp>
          <p:nvSpPr>
            <p:cNvPr id="178" name="Rectángulo 177">
              <a:hlinkClick r:id="rId4"/>
              <a:extLst>
                <a:ext uri="{FF2B5EF4-FFF2-40B4-BE49-F238E27FC236}">
                  <a16:creationId xmlns:a16="http://schemas.microsoft.com/office/drawing/2014/main" id="{BF252704-7266-D846-9AAF-A8A009B088AB}"/>
                </a:ext>
              </a:extLst>
            </p:cNvPr>
            <p:cNvSpPr/>
            <p:nvPr/>
          </p:nvSpPr>
          <p:spPr>
            <a:xfrm>
              <a:off x="8346220" y="3937825"/>
              <a:ext cx="11982744" cy="4742579"/>
            </a:xfrm>
            <a:prstGeom prst="rect">
              <a:avLst/>
            </a:prstGeom>
          </p:spPr>
          <p:txBody>
            <a:bodyPr vert="horz" lIns="0" tIns="46800" rIns="0" bIns="45720" rtlCol="0" anchor="b">
              <a:no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CO" sz="4800" b="1" dirty="0">
                  <a:solidFill>
                    <a:srgbClr val="F9B100"/>
                  </a:solidFill>
                  <a:latin typeface="Montserrat ExtraBold" pitchFamily="2" charset="77"/>
                  <a:ea typeface="+mj-ea"/>
                  <a:cs typeface="+mj-cs"/>
                </a:rPr>
                <a:t>Listo! Ya puedes disfrutar de Amazon Music</a:t>
              </a: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  <a:p>
              <a:pPr algn="ctr" defTabSz="914400">
                <a:lnSpc>
                  <a:spcPct val="90000"/>
                </a:lnSpc>
                <a:spcBef>
                  <a:spcPct val="0"/>
                </a:spcBef>
              </a:pPr>
              <a:endParaRPr lang="en-US" sz="4800" b="1" dirty="0">
                <a:solidFill>
                  <a:srgbClr val="F9B100"/>
                </a:solidFill>
                <a:latin typeface="Montserrat ExtraBold" pitchFamily="2" charset="77"/>
                <a:ea typeface="+mj-ea"/>
                <a:cs typeface="+mj-cs"/>
              </a:endParaRPr>
            </a:p>
          </p:txBody>
        </p:sp>
      </p:grpSp>
      <p:pic>
        <p:nvPicPr>
          <p:cNvPr id="179" name="Imagen 178">
            <a:hlinkClick r:id="rId5"/>
            <a:extLst>
              <a:ext uri="{FF2B5EF4-FFF2-40B4-BE49-F238E27FC236}">
                <a16:creationId xmlns:a16="http://schemas.microsoft.com/office/drawing/2014/main" id="{0418CDBF-37DD-784A-9000-52E0D2566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3495" y="22363749"/>
            <a:ext cx="434645" cy="721115"/>
          </a:xfrm>
          <a:prstGeom prst="rect">
            <a:avLst/>
          </a:prstGeom>
        </p:spPr>
      </p:pic>
      <p:pic>
        <p:nvPicPr>
          <p:cNvPr id="180" name="Imagen 179">
            <a:hlinkClick r:id="rId5"/>
            <a:extLst>
              <a:ext uri="{FF2B5EF4-FFF2-40B4-BE49-F238E27FC236}">
                <a16:creationId xmlns:a16="http://schemas.microsoft.com/office/drawing/2014/main" id="{18502311-DFC9-EF46-B3D9-794958374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7948" y="22374809"/>
            <a:ext cx="434645" cy="721115"/>
          </a:xfrm>
          <a:prstGeom prst="rect">
            <a:avLst/>
          </a:prstGeom>
        </p:spPr>
      </p:pic>
      <p:pic>
        <p:nvPicPr>
          <p:cNvPr id="181" name="Imagen 180">
            <a:hlinkClick r:id="rId5"/>
            <a:extLst>
              <a:ext uri="{FF2B5EF4-FFF2-40B4-BE49-F238E27FC236}">
                <a16:creationId xmlns:a16="http://schemas.microsoft.com/office/drawing/2014/main" id="{225556C1-DAED-EC40-B785-9E630F602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4128" y="22406693"/>
            <a:ext cx="434645" cy="721115"/>
          </a:xfrm>
          <a:prstGeom prst="rect">
            <a:avLst/>
          </a:prstGeom>
        </p:spPr>
      </p:pic>
      <p:pic>
        <p:nvPicPr>
          <p:cNvPr id="183" name="Imagen 182">
            <a:hlinkClick r:id="rId5"/>
            <a:extLst>
              <a:ext uri="{FF2B5EF4-FFF2-40B4-BE49-F238E27FC236}">
                <a16:creationId xmlns:a16="http://schemas.microsoft.com/office/drawing/2014/main" id="{A4A3E200-5704-7944-94C3-5F610452A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885" y="22302317"/>
            <a:ext cx="434645" cy="721115"/>
          </a:xfrm>
          <a:prstGeom prst="rect">
            <a:avLst/>
          </a:prstGeom>
        </p:spPr>
      </p:pic>
      <p:pic>
        <p:nvPicPr>
          <p:cNvPr id="184" name="Imagen 183">
            <a:hlinkClick r:id="rId5"/>
            <a:extLst>
              <a:ext uri="{FF2B5EF4-FFF2-40B4-BE49-F238E27FC236}">
                <a16:creationId xmlns:a16="http://schemas.microsoft.com/office/drawing/2014/main" id="{5C81A6EB-34DF-8949-9C41-75344F012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730" y="22313378"/>
            <a:ext cx="434645" cy="721115"/>
          </a:xfrm>
          <a:prstGeom prst="rect">
            <a:avLst/>
          </a:prstGeom>
        </p:spPr>
      </p:pic>
      <p:pic>
        <p:nvPicPr>
          <p:cNvPr id="185" name="Imagen 184">
            <a:hlinkClick r:id="rId5"/>
            <a:extLst>
              <a:ext uri="{FF2B5EF4-FFF2-40B4-BE49-F238E27FC236}">
                <a16:creationId xmlns:a16="http://schemas.microsoft.com/office/drawing/2014/main" id="{5C85F7B6-536B-1F4A-91FF-E70F47374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910" y="22345262"/>
            <a:ext cx="434645" cy="72111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AB528FC3-2240-4C45-B4C7-7EC36B026094}"/>
              </a:ext>
            </a:extLst>
          </p:cNvPr>
          <p:cNvSpPr/>
          <p:nvPr/>
        </p:nvSpPr>
        <p:spPr>
          <a:xfrm>
            <a:off x="2640753" y="1290882"/>
            <a:ext cx="702723" cy="702723"/>
          </a:xfrm>
          <a:prstGeom prst="ellipse">
            <a:avLst/>
          </a:prstGeom>
          <a:solidFill>
            <a:srgbClr val="F9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2" name="Picture 4" descr="Amazon Music for Mac [Review 2019] - 29 User Reviews">
            <a:extLst>
              <a:ext uri="{FF2B5EF4-FFF2-40B4-BE49-F238E27FC236}">
                <a16:creationId xmlns:a16="http://schemas.microsoft.com/office/drawing/2014/main" id="{93FD641F-AA63-4DB2-AC43-108D28602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77" y="12902486"/>
            <a:ext cx="3325812" cy="332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Amazon Music for Mac [Review 2019] - 29 User Reviews">
            <a:extLst>
              <a:ext uri="{FF2B5EF4-FFF2-40B4-BE49-F238E27FC236}">
                <a16:creationId xmlns:a16="http://schemas.microsoft.com/office/drawing/2014/main" id="{24CFB608-ABDD-4955-AAD2-1A0E9BA6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78" y="23371823"/>
            <a:ext cx="4736436" cy="47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0" descr="Tigo - Speedtest">
            <a:extLst>
              <a:ext uri="{FF2B5EF4-FFF2-40B4-BE49-F238E27FC236}">
                <a16:creationId xmlns:a16="http://schemas.microsoft.com/office/drawing/2014/main" id="{5007F34C-271A-4A5F-8BFA-F2BBC5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833" y="24025541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078B327C-7B61-487F-B6F6-65094F4CFC1C}"/>
              </a:ext>
            </a:extLst>
          </p:cNvPr>
          <p:cNvCxnSpPr/>
          <p:nvPr/>
        </p:nvCxnSpPr>
        <p:spPr>
          <a:xfrm>
            <a:off x="44114864" y="23371823"/>
            <a:ext cx="0" cy="4736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Imagen 95">
            <a:hlinkClick r:id="rId5"/>
            <a:extLst>
              <a:ext uri="{FF2B5EF4-FFF2-40B4-BE49-F238E27FC236}">
                <a16:creationId xmlns:a16="http://schemas.microsoft.com/office/drawing/2014/main" id="{C6E0926D-8723-426A-B009-B8C55B7D2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6158" y="4885304"/>
            <a:ext cx="434645" cy="721115"/>
          </a:xfrm>
          <a:prstGeom prst="rect">
            <a:avLst/>
          </a:prstGeom>
        </p:spPr>
      </p:pic>
      <p:pic>
        <p:nvPicPr>
          <p:cNvPr id="107" name="Imagen 106">
            <a:hlinkClick r:id="rId5"/>
            <a:extLst>
              <a:ext uri="{FF2B5EF4-FFF2-40B4-BE49-F238E27FC236}">
                <a16:creationId xmlns:a16="http://schemas.microsoft.com/office/drawing/2014/main" id="{987D8CC3-1C96-4BAE-A2A0-4BF105CEB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4364324" y="14272660"/>
            <a:ext cx="434645" cy="721115"/>
          </a:xfrm>
          <a:prstGeom prst="rect">
            <a:avLst/>
          </a:prstGeom>
        </p:spPr>
      </p:pic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E05C881A-2D35-43A2-A8F1-7A70C8AD31C1}"/>
              </a:ext>
            </a:extLst>
          </p:cNvPr>
          <p:cNvSpPr/>
          <p:nvPr/>
        </p:nvSpPr>
        <p:spPr>
          <a:xfrm>
            <a:off x="38928000" y="7325019"/>
            <a:ext cx="1156256" cy="1476000"/>
          </a:xfrm>
          <a:prstGeom prst="downArrow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1" name="Flecha: hacia abajo 120">
            <a:extLst>
              <a:ext uri="{FF2B5EF4-FFF2-40B4-BE49-F238E27FC236}">
                <a16:creationId xmlns:a16="http://schemas.microsoft.com/office/drawing/2014/main" id="{A69D2297-19DE-415F-A918-E3479359A874}"/>
              </a:ext>
            </a:extLst>
          </p:cNvPr>
          <p:cNvSpPr/>
          <p:nvPr/>
        </p:nvSpPr>
        <p:spPr>
          <a:xfrm>
            <a:off x="38908950" y="10906419"/>
            <a:ext cx="1156256" cy="1476000"/>
          </a:xfrm>
          <a:prstGeom prst="downArrow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49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9E4930-AA62-1140-B9D7-D16F170D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799763" y="-10799764"/>
            <a:ext cx="28800425" cy="5039995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B6C05C9-21DF-424F-AF18-2F49986F1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733" y="4859493"/>
            <a:ext cx="36618485" cy="1993272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FB163CC-F9D5-C24B-9058-6BDBF0B61691}"/>
              </a:ext>
            </a:extLst>
          </p:cNvPr>
          <p:cNvSpPr/>
          <p:nvPr/>
        </p:nvSpPr>
        <p:spPr>
          <a:xfrm>
            <a:off x="13558233" y="6209420"/>
            <a:ext cx="23241000" cy="16306800"/>
          </a:xfrm>
          <a:prstGeom prst="rect">
            <a:avLst/>
          </a:prstGeom>
          <a:solidFill>
            <a:srgbClr val="003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Picture 10" descr="Tigo - Speedtest">
            <a:extLst>
              <a:ext uri="{FF2B5EF4-FFF2-40B4-BE49-F238E27FC236}">
                <a16:creationId xmlns:a16="http://schemas.microsoft.com/office/drawing/2014/main" id="{D7804652-479A-4368-8FF6-26D9061E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933" y="10971212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mazon Music for Mac [Review 2019] - 29 User Reviews">
            <a:extLst>
              <a:ext uri="{FF2B5EF4-FFF2-40B4-BE49-F238E27FC236}">
                <a16:creationId xmlns:a16="http://schemas.microsoft.com/office/drawing/2014/main" id="{FEEC4D97-1DFE-480E-ABE1-E63AF810D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3178" y="10317494"/>
            <a:ext cx="4736436" cy="47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52">
            <a:extLst>
              <a:ext uri="{FF2B5EF4-FFF2-40B4-BE49-F238E27FC236}">
                <a16:creationId xmlns:a16="http://schemas.microsoft.com/office/drawing/2014/main" id="{F6D70A47-910F-2644-A024-1D9ADE6E9EED}"/>
              </a:ext>
            </a:extLst>
          </p:cNvPr>
          <p:cNvSpPr/>
          <p:nvPr/>
        </p:nvSpPr>
        <p:spPr>
          <a:xfrm>
            <a:off x="16506723" y="17183572"/>
            <a:ext cx="18208871" cy="143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 defTabSz="457200">
              <a:defRPr sz="1800"/>
            </a:pPr>
            <a:r>
              <a:rPr lang="es-CO" sz="4000" cap="all" spc="250" dirty="0">
                <a:solidFill>
                  <a:schemeClr val="bg1"/>
                </a:solidFill>
                <a:latin typeface="Montserrat ExtraLight" pitchFamily="2" charset="77"/>
                <a:ea typeface="Avenir Heavy"/>
                <a:cs typeface="Avenir Heavy"/>
                <a:sym typeface="Avenir Heavy"/>
              </a:rPr>
              <a:t>EL VIDEO ESTARA DISPONIBLE EN TUT Y PDC </a:t>
            </a:r>
          </a:p>
          <a:p>
            <a:pPr algn="ctr" defTabSz="457200">
              <a:defRPr sz="1800"/>
            </a:pPr>
            <a:r>
              <a:rPr lang="es-CO" sz="4000" cap="all" spc="250" dirty="0">
                <a:solidFill>
                  <a:schemeClr val="bg1"/>
                </a:solidFill>
                <a:latin typeface="Montserrat ExtraLight" pitchFamily="2" charset="77"/>
                <a:ea typeface="Avenir Heavy"/>
                <a:cs typeface="Avenir Heavy"/>
                <a:sym typeface="Avenir Heavy"/>
              </a:rPr>
              <a:t>PARA MAS INFORMACIÓN CONSULTA EL MANUAL. </a:t>
            </a:r>
            <a:endParaRPr lang="es-CO" sz="3600" cap="all" spc="250" dirty="0">
              <a:solidFill>
                <a:schemeClr val="bg1"/>
              </a:solidFill>
              <a:latin typeface="Montserrat ExtraLight" pitchFamily="2" charset="77"/>
              <a:ea typeface="Avenir Heavy"/>
              <a:cs typeface="Avenir Heavy"/>
              <a:sym typeface="Avenir Heavy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8C89649-A8B1-4CBD-BBFF-919C9B7CD3E4}"/>
              </a:ext>
            </a:extLst>
          </p:cNvPr>
          <p:cNvCxnSpPr/>
          <p:nvPr/>
        </p:nvCxnSpPr>
        <p:spPr>
          <a:xfrm>
            <a:off x="25483964" y="10317494"/>
            <a:ext cx="0" cy="4736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67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86E794-E958-9C4E-B643-FAB18007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799763" y="-10799764"/>
            <a:ext cx="28800425" cy="5039995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82A95F-DFE6-FF45-9592-3A6787EA488D}"/>
              </a:ext>
            </a:extLst>
          </p:cNvPr>
          <p:cNvSpPr txBox="1"/>
          <p:nvPr/>
        </p:nvSpPr>
        <p:spPr>
          <a:xfrm>
            <a:off x="4490278" y="11054804"/>
            <a:ext cx="4963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solidFill>
                  <a:srgbClr val="FFC000"/>
                </a:solidFill>
              </a:rPr>
              <a:t>Valor a pagar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07645AC-DFE2-E342-90E6-E9F6E7E7C49F}"/>
              </a:ext>
            </a:extLst>
          </p:cNvPr>
          <p:cNvSpPr txBox="1"/>
          <p:nvPr/>
        </p:nvSpPr>
        <p:spPr>
          <a:xfrm>
            <a:off x="10871987" y="10220661"/>
            <a:ext cx="493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>
                <a:solidFill>
                  <a:schemeClr val="bg1"/>
                </a:solidFill>
              </a:rPr>
              <a:t>3 meses GRATIS</a:t>
            </a:r>
            <a:r>
              <a:rPr lang="es-CO" sz="4800" dirty="0">
                <a:solidFill>
                  <a:schemeClr val="bg1"/>
                </a:solidFill>
              </a:rPr>
              <a:t> después $14.900/mes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4E3C83B-06EB-ED4C-BC17-335BE7924F6A}"/>
              </a:ext>
            </a:extLst>
          </p:cNvPr>
          <p:cNvSpPr txBox="1"/>
          <p:nvPr/>
        </p:nvSpPr>
        <p:spPr>
          <a:xfrm>
            <a:off x="3735515" y="14387496"/>
            <a:ext cx="65695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sz="140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es-CO" sz="5400" dirty="0">
                <a:solidFill>
                  <a:srgbClr val="FFC000"/>
                </a:solidFill>
              </a:rPr>
              <a:t>Dispositivos en simultaneo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F6C1C15-BEA9-C04D-ADAC-B1C04F4F0E3C}"/>
              </a:ext>
            </a:extLst>
          </p:cNvPr>
          <p:cNvSpPr txBox="1"/>
          <p:nvPr/>
        </p:nvSpPr>
        <p:spPr>
          <a:xfrm>
            <a:off x="10642282" y="14542447"/>
            <a:ext cx="5483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339162-FE98-A946-AD2B-2C50BD18A4FF}"/>
              </a:ext>
            </a:extLst>
          </p:cNvPr>
          <p:cNvSpPr txBox="1"/>
          <p:nvPr/>
        </p:nvSpPr>
        <p:spPr>
          <a:xfrm>
            <a:off x="10551012" y="18634135"/>
            <a:ext cx="5665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+60 millones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E1F52C8-4552-394D-BE56-2D5F454F8866}"/>
              </a:ext>
            </a:extLst>
          </p:cNvPr>
          <p:cNvCxnSpPr>
            <a:cxnSpLocks/>
          </p:cNvCxnSpPr>
          <p:nvPr/>
        </p:nvCxnSpPr>
        <p:spPr>
          <a:xfrm>
            <a:off x="3825910" y="13209106"/>
            <a:ext cx="4283025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EA583AA-9689-4841-951F-42F840A47255}"/>
              </a:ext>
            </a:extLst>
          </p:cNvPr>
          <p:cNvCxnSpPr>
            <a:cxnSpLocks/>
          </p:cNvCxnSpPr>
          <p:nvPr/>
        </p:nvCxnSpPr>
        <p:spPr>
          <a:xfrm>
            <a:off x="3825910" y="17295523"/>
            <a:ext cx="4283025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D04B141-3462-5E4E-9AA3-B18F8F70C85C}"/>
              </a:ext>
            </a:extLst>
          </p:cNvPr>
          <p:cNvCxnSpPr>
            <a:cxnSpLocks/>
          </p:cNvCxnSpPr>
          <p:nvPr/>
        </p:nvCxnSpPr>
        <p:spPr>
          <a:xfrm>
            <a:off x="3825910" y="9581370"/>
            <a:ext cx="42830252" cy="9268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9E95C40-B3E2-5048-B5DE-F2A5193DA2F7}"/>
              </a:ext>
            </a:extLst>
          </p:cNvPr>
          <p:cNvSpPr/>
          <p:nvPr/>
        </p:nvSpPr>
        <p:spPr>
          <a:xfrm>
            <a:off x="16397749" y="9917532"/>
            <a:ext cx="56981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$13.900 /mes</a:t>
            </a:r>
          </a:p>
          <a:p>
            <a:pPr algn="ctr"/>
            <a:r>
              <a:rPr lang="es-CO" sz="4800" dirty="0">
                <a:solidFill>
                  <a:schemeClr val="bg1"/>
                </a:solidFill>
              </a:rPr>
              <a:t>Incluido sin costo en planes </a:t>
            </a:r>
            <a:r>
              <a:rPr lang="es-CO" sz="4800" dirty="0" err="1">
                <a:solidFill>
                  <a:schemeClr val="bg1"/>
                </a:solidFill>
              </a:rPr>
              <a:t>Pospago</a:t>
            </a:r>
            <a:r>
              <a:rPr lang="es-CO" sz="4800" dirty="0">
                <a:solidFill>
                  <a:schemeClr val="bg1"/>
                </a:solidFill>
              </a:rPr>
              <a:t> x12 meses 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456C948-FCB9-6648-8DE3-015B9175D381}"/>
              </a:ext>
            </a:extLst>
          </p:cNvPr>
          <p:cNvSpPr/>
          <p:nvPr/>
        </p:nvSpPr>
        <p:spPr>
          <a:xfrm>
            <a:off x="22391983" y="9923343"/>
            <a:ext cx="56981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$13.900/mes</a:t>
            </a:r>
          </a:p>
          <a:p>
            <a:pPr algn="ctr"/>
            <a:r>
              <a:rPr lang="es-CO" sz="4800" dirty="0">
                <a:solidFill>
                  <a:schemeClr val="bg1"/>
                </a:solidFill>
              </a:rPr>
              <a:t>Incluido sin costo en planes Pospago &gt;= $169.990 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311F5BA-238A-5843-9518-7485D096DEF9}"/>
              </a:ext>
            </a:extLst>
          </p:cNvPr>
          <p:cNvSpPr/>
          <p:nvPr/>
        </p:nvSpPr>
        <p:spPr>
          <a:xfrm>
            <a:off x="34710419" y="10275688"/>
            <a:ext cx="52399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3 meses GRATIS después $12.900/mes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97D5A10-BAA2-D442-91D5-1CC2B9F8428E}"/>
              </a:ext>
            </a:extLst>
          </p:cNvPr>
          <p:cNvSpPr/>
          <p:nvPr/>
        </p:nvSpPr>
        <p:spPr>
          <a:xfrm>
            <a:off x="28918089" y="10323932"/>
            <a:ext cx="4784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1 mes GRATIS después $14.900/mes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7B8EF03-0554-0641-9754-DDE8354C5317}"/>
              </a:ext>
            </a:extLst>
          </p:cNvPr>
          <p:cNvSpPr txBox="1"/>
          <p:nvPr/>
        </p:nvSpPr>
        <p:spPr>
          <a:xfrm>
            <a:off x="16507547" y="14542447"/>
            <a:ext cx="5483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17D44CF-9F8B-A445-BC48-EAC72CE270BA}"/>
              </a:ext>
            </a:extLst>
          </p:cNvPr>
          <p:cNvSpPr txBox="1"/>
          <p:nvPr/>
        </p:nvSpPr>
        <p:spPr>
          <a:xfrm>
            <a:off x="34502347" y="14524269"/>
            <a:ext cx="5483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8A09CE-564C-B449-9192-AEA02FDE8B68}"/>
              </a:ext>
            </a:extLst>
          </p:cNvPr>
          <p:cNvSpPr txBox="1"/>
          <p:nvPr/>
        </p:nvSpPr>
        <p:spPr>
          <a:xfrm>
            <a:off x="40684033" y="14513274"/>
            <a:ext cx="5483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94B22E5-CE81-194F-B06C-6F60CC89BD96}"/>
              </a:ext>
            </a:extLst>
          </p:cNvPr>
          <p:cNvSpPr txBox="1"/>
          <p:nvPr/>
        </p:nvSpPr>
        <p:spPr>
          <a:xfrm>
            <a:off x="22499471" y="14542447"/>
            <a:ext cx="5483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BFFFAC9-E2DF-FD41-865E-A52F316630F1}"/>
              </a:ext>
            </a:extLst>
          </p:cNvPr>
          <p:cNvSpPr txBox="1"/>
          <p:nvPr/>
        </p:nvSpPr>
        <p:spPr>
          <a:xfrm>
            <a:off x="3530532" y="18623853"/>
            <a:ext cx="6882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sz="140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es-CO" sz="5400" dirty="0">
                <a:solidFill>
                  <a:srgbClr val="FFC000"/>
                </a:solidFill>
              </a:rPr>
              <a:t>Contenido disponible</a:t>
            </a:r>
          </a:p>
          <a:p>
            <a:pPr algn="ctr"/>
            <a:endParaRPr lang="es-CO" sz="5400" dirty="0">
              <a:solidFill>
                <a:srgbClr val="FFC000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0ABDE30-205E-924B-B215-873CB0E5C009}"/>
              </a:ext>
            </a:extLst>
          </p:cNvPr>
          <p:cNvSpPr txBox="1"/>
          <p:nvPr/>
        </p:nvSpPr>
        <p:spPr>
          <a:xfrm>
            <a:off x="28474989" y="14524269"/>
            <a:ext cx="5483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815D987-7B62-0347-82BF-8BF017CCF11E}"/>
              </a:ext>
            </a:extLst>
          </p:cNvPr>
          <p:cNvSpPr txBox="1"/>
          <p:nvPr/>
        </p:nvSpPr>
        <p:spPr>
          <a:xfrm>
            <a:off x="16243888" y="18625922"/>
            <a:ext cx="5665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+30 millones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1EB106F-6504-A446-B465-7E49B813C510}"/>
              </a:ext>
            </a:extLst>
          </p:cNvPr>
          <p:cNvSpPr txBox="1"/>
          <p:nvPr/>
        </p:nvSpPr>
        <p:spPr>
          <a:xfrm>
            <a:off x="22408201" y="18625918"/>
            <a:ext cx="5665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+40 millones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1DFD3B0-49D0-C64C-BD6D-2DDD91BA3C91}"/>
              </a:ext>
            </a:extLst>
          </p:cNvPr>
          <p:cNvSpPr txBox="1"/>
          <p:nvPr/>
        </p:nvSpPr>
        <p:spPr>
          <a:xfrm>
            <a:off x="34468227" y="18656806"/>
            <a:ext cx="5665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+60 millones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34A5339-97CE-DF4A-B3CB-27C2F3194E88}"/>
              </a:ext>
            </a:extLst>
          </p:cNvPr>
          <p:cNvSpPr txBox="1"/>
          <p:nvPr/>
        </p:nvSpPr>
        <p:spPr>
          <a:xfrm>
            <a:off x="28306041" y="18656802"/>
            <a:ext cx="5665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+30 millones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CAAE6C7B-DB46-4545-A867-14139D829757}"/>
              </a:ext>
            </a:extLst>
          </p:cNvPr>
          <p:cNvCxnSpPr>
            <a:cxnSpLocks/>
          </p:cNvCxnSpPr>
          <p:nvPr/>
        </p:nvCxnSpPr>
        <p:spPr>
          <a:xfrm flipH="1">
            <a:off x="16335157" y="9674051"/>
            <a:ext cx="36188" cy="1195919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0066BCDD-3B0E-4C47-87C7-EDB69E10D4B9}"/>
              </a:ext>
            </a:extLst>
          </p:cNvPr>
          <p:cNvCxnSpPr>
            <a:cxnSpLocks/>
          </p:cNvCxnSpPr>
          <p:nvPr/>
        </p:nvCxnSpPr>
        <p:spPr>
          <a:xfrm>
            <a:off x="22303913" y="9627710"/>
            <a:ext cx="0" cy="1200553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21EDCAF4-6239-4A43-ACCB-EB70430A2AFF}"/>
              </a:ext>
            </a:extLst>
          </p:cNvPr>
          <p:cNvCxnSpPr>
            <a:cxnSpLocks/>
          </p:cNvCxnSpPr>
          <p:nvPr/>
        </p:nvCxnSpPr>
        <p:spPr>
          <a:xfrm>
            <a:off x="28210078" y="9674051"/>
            <a:ext cx="0" cy="1195919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A857DE9-0671-6A4E-A681-AACF4A961808}"/>
              </a:ext>
            </a:extLst>
          </p:cNvPr>
          <p:cNvCxnSpPr>
            <a:cxnSpLocks/>
          </p:cNvCxnSpPr>
          <p:nvPr/>
        </p:nvCxnSpPr>
        <p:spPr>
          <a:xfrm>
            <a:off x="34222295" y="9674051"/>
            <a:ext cx="0" cy="1195919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CBB27F2B-1585-8247-81B2-53D0226080B2}"/>
              </a:ext>
            </a:extLst>
          </p:cNvPr>
          <p:cNvCxnSpPr>
            <a:cxnSpLocks/>
          </p:cNvCxnSpPr>
          <p:nvPr/>
        </p:nvCxnSpPr>
        <p:spPr>
          <a:xfrm flipH="1">
            <a:off x="40307014" y="9674051"/>
            <a:ext cx="7809" cy="1195919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ítulo 1">
            <a:extLst>
              <a:ext uri="{FF2B5EF4-FFF2-40B4-BE49-F238E27FC236}">
                <a16:creationId xmlns:a16="http://schemas.microsoft.com/office/drawing/2014/main" id="{88D043D3-180F-D642-AE27-3F867B1B7188}"/>
              </a:ext>
            </a:extLst>
          </p:cNvPr>
          <p:cNvSpPr txBox="1">
            <a:spLocks/>
          </p:cNvSpPr>
          <p:nvPr/>
        </p:nvSpPr>
        <p:spPr>
          <a:xfrm>
            <a:off x="12837094" y="2928179"/>
            <a:ext cx="24986741" cy="1744666"/>
          </a:xfrm>
          <a:prstGeom prst="rect">
            <a:avLst/>
          </a:prstGeom>
        </p:spPr>
        <p:txBody>
          <a:bodyPr vert="horz" lIns="0" tIns="46800" rIns="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9600" dirty="0">
                <a:solidFill>
                  <a:srgbClr val="FFC000"/>
                </a:solidFill>
                <a:latin typeface="Montserrat ExtraLight" pitchFamily="2" charset="77"/>
              </a:rPr>
              <a:t>Amazon Music – Comparativo Actual</a:t>
            </a:r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4AC8306E-FAC6-0743-AF42-B3AA20E384D6}"/>
              </a:ext>
            </a:extLst>
          </p:cNvPr>
          <p:cNvSpPr/>
          <p:nvPr/>
        </p:nvSpPr>
        <p:spPr>
          <a:xfrm>
            <a:off x="3825910" y="6899472"/>
            <a:ext cx="42830252" cy="14733771"/>
          </a:xfrm>
          <a:prstGeom prst="roundRect">
            <a:avLst>
              <a:gd name="adj" fmla="val 307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9B97577-01EE-A04F-890D-628D1B63F0FA}"/>
              </a:ext>
            </a:extLst>
          </p:cNvPr>
          <p:cNvCxnSpPr>
            <a:cxnSpLocks/>
          </p:cNvCxnSpPr>
          <p:nvPr/>
        </p:nvCxnSpPr>
        <p:spPr>
          <a:xfrm flipH="1">
            <a:off x="10111692" y="9619448"/>
            <a:ext cx="7809" cy="1195919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4" descr="Amazon Music for Mac [Review 2019] - 29 User Reviews">
            <a:extLst>
              <a:ext uri="{FF2B5EF4-FFF2-40B4-BE49-F238E27FC236}">
                <a16:creationId xmlns:a16="http://schemas.microsoft.com/office/drawing/2014/main" id="{59D6FB6C-4359-44E3-9BFA-4056644B3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3178" y="23086073"/>
            <a:ext cx="4736436" cy="47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Tigo - Speedtest">
            <a:extLst>
              <a:ext uri="{FF2B5EF4-FFF2-40B4-BE49-F238E27FC236}">
                <a16:creationId xmlns:a16="http://schemas.microsoft.com/office/drawing/2014/main" id="{8C321FE7-FFBA-43CE-8C83-A75B7E98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933" y="23739791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8ABCD0F1-21E5-47C9-9AF0-1404242EF680}"/>
              </a:ext>
            </a:extLst>
          </p:cNvPr>
          <p:cNvCxnSpPr/>
          <p:nvPr/>
        </p:nvCxnSpPr>
        <p:spPr>
          <a:xfrm>
            <a:off x="25483964" y="23086073"/>
            <a:ext cx="0" cy="4736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44D90376-3229-4FE2-882F-9B128F7C6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48657" y="6789115"/>
            <a:ext cx="4089221" cy="3010568"/>
          </a:xfrm>
          <a:prstGeom prst="rect">
            <a:avLst/>
          </a:prstGeom>
          <a:noFill/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137950-C0ED-405C-B24A-44396BBB7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31006" y="6663781"/>
            <a:ext cx="5637808" cy="3271681"/>
          </a:xfrm>
          <a:prstGeom prst="rect">
            <a:avLst/>
          </a:prstGeom>
        </p:spPr>
      </p:pic>
      <p:pic>
        <p:nvPicPr>
          <p:cNvPr id="61" name="Imagen 60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F699AC45-D33B-44DF-92C1-790EDE3684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36037" y="7424690"/>
            <a:ext cx="5206937" cy="1566420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416EB205-7B36-4480-9517-06C3B04134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43626" y="7758218"/>
            <a:ext cx="4530648" cy="1094152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574B14D0-1734-4311-91C9-B8C704E1C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9367" y="6897278"/>
            <a:ext cx="4288961" cy="2621031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C0FED3BE-9F9D-428D-A1D6-B16A21960E7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2021"/>
          <a:stretch/>
        </p:blipFill>
        <p:spPr>
          <a:xfrm>
            <a:off x="40815029" y="7077696"/>
            <a:ext cx="5507709" cy="2260193"/>
          </a:xfrm>
          <a:prstGeom prst="rect">
            <a:avLst/>
          </a:prstGeom>
        </p:spPr>
      </p:pic>
      <p:sp>
        <p:nvSpPr>
          <p:cNvPr id="69" name="Rectángulo 68">
            <a:extLst>
              <a:ext uri="{FF2B5EF4-FFF2-40B4-BE49-F238E27FC236}">
                <a16:creationId xmlns:a16="http://schemas.microsoft.com/office/drawing/2014/main" id="{6B944365-780F-4439-A135-83F2003FAD14}"/>
              </a:ext>
            </a:extLst>
          </p:cNvPr>
          <p:cNvSpPr/>
          <p:nvPr/>
        </p:nvSpPr>
        <p:spPr>
          <a:xfrm>
            <a:off x="40838452" y="10264311"/>
            <a:ext cx="5461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1 mes GRATIS después $14.900/mes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CAACB88F-921A-479F-9348-ABB129E43775}"/>
              </a:ext>
            </a:extLst>
          </p:cNvPr>
          <p:cNvSpPr txBox="1"/>
          <p:nvPr/>
        </p:nvSpPr>
        <p:spPr>
          <a:xfrm>
            <a:off x="40286302" y="18634135"/>
            <a:ext cx="5665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</a:rPr>
              <a:t>+50 millones</a:t>
            </a:r>
          </a:p>
        </p:txBody>
      </p:sp>
    </p:spTree>
    <p:extLst>
      <p:ext uri="{BB962C8B-B14F-4D97-AF65-F5344CB8AC3E}">
        <p14:creationId xmlns:p14="http://schemas.microsoft.com/office/powerpoint/2010/main" val="68052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9E4930-AA62-1140-B9D7-D16F170D5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7156" y="-10837156"/>
            <a:ext cx="28725640" cy="503999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E1EB09-E82E-F845-AEE0-07473DB7A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5838943"/>
            <a:ext cx="1644879" cy="175266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C0D934E-EA75-2643-AFA1-468EC7C2AB38}"/>
              </a:ext>
            </a:extLst>
          </p:cNvPr>
          <p:cNvSpPr/>
          <p:nvPr/>
        </p:nvSpPr>
        <p:spPr>
          <a:xfrm>
            <a:off x="1606466" y="2446453"/>
            <a:ext cx="25199975" cy="186204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CO" altLang="es-CO" sz="11500" b="1" spc="-300" dirty="0">
                <a:solidFill>
                  <a:schemeClr val="bg1"/>
                </a:solidFill>
                <a:latin typeface="Montserrat ExtraLight" pitchFamily="2" charset="77"/>
              </a:rPr>
              <a:t>Preguntas </a:t>
            </a:r>
            <a:r>
              <a:rPr lang="es-CO" altLang="es-CO" sz="11500" b="1" spc="-300" dirty="0">
                <a:solidFill>
                  <a:srgbClr val="F9B100"/>
                </a:solidFill>
                <a:latin typeface="Montserrat ExtraLight" pitchFamily="2" charset="77"/>
              </a:rPr>
              <a:t>frecuentes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B6A66B9-7B06-434A-ABCE-70BF8D66C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7881331"/>
            <a:ext cx="1644879" cy="175266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0447145-E3AF-6A43-88DF-D88021F8E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12802431"/>
            <a:ext cx="1644879" cy="175266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1C164D0-CAC0-B24E-A834-B9E55C58C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14912170"/>
            <a:ext cx="1644879" cy="175266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8271CB4-9763-8047-A6C6-2178B43B9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16880674"/>
            <a:ext cx="1644879" cy="175266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24DE3FC-6B40-B340-AC53-329297CA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20807707"/>
            <a:ext cx="1644879" cy="17526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253B1A-A7B9-AC45-855D-A286F5A73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516" y="833676"/>
            <a:ext cx="3726896" cy="3726896"/>
          </a:xfrm>
          <a:prstGeom prst="rect">
            <a:avLst/>
          </a:prstGeom>
        </p:spPr>
      </p:pic>
      <p:pic>
        <p:nvPicPr>
          <p:cNvPr id="22" name="Picture 4" descr="Amazon Music for Mac [Review 2019] - 29 User Reviews">
            <a:extLst>
              <a:ext uri="{FF2B5EF4-FFF2-40B4-BE49-F238E27FC236}">
                <a16:creationId xmlns:a16="http://schemas.microsoft.com/office/drawing/2014/main" id="{66C2AE37-DCCA-479C-9ACB-DC02EC45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78" y="23371823"/>
            <a:ext cx="4736436" cy="47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Tigo - Speedtest">
            <a:extLst>
              <a:ext uri="{FF2B5EF4-FFF2-40B4-BE49-F238E27FC236}">
                <a16:creationId xmlns:a16="http://schemas.microsoft.com/office/drawing/2014/main" id="{58BA73E8-B448-4FDF-B38C-D741F85C4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833" y="24025541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4203B58-F209-4282-B08B-123F687C9BB7}"/>
              </a:ext>
            </a:extLst>
          </p:cNvPr>
          <p:cNvCxnSpPr/>
          <p:nvPr/>
        </p:nvCxnSpPr>
        <p:spPr>
          <a:xfrm>
            <a:off x="44114864" y="23371823"/>
            <a:ext cx="0" cy="4736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725501D1-E524-4BEB-B7F3-19A3F2C5CA07}"/>
              </a:ext>
            </a:extLst>
          </p:cNvPr>
          <p:cNvSpPr/>
          <p:nvPr/>
        </p:nvSpPr>
        <p:spPr>
          <a:xfrm>
            <a:off x="5121800" y="6173349"/>
            <a:ext cx="41138660" cy="22436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¿Como es la oferta promocional?</a:t>
            </a:r>
          </a:p>
          <a:p>
            <a:pPr algn="just"/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Los primeros 3 meses sin costo adicional y a partir del cuarto mes $14.900/mes</a:t>
            </a:r>
          </a:p>
          <a:p>
            <a:pPr algn="just"/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¿A qué planes le aplica esta oferta?</a:t>
            </a:r>
          </a:p>
          <a:p>
            <a:pPr algn="just"/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A todos los planes </a:t>
            </a:r>
            <a:r>
              <a:rPr lang="es-CO" sz="6600" b="1" dirty="0" err="1">
                <a:solidFill>
                  <a:schemeClr val="bg1"/>
                </a:solidFill>
                <a:latin typeface="Montserrat ExtraLight"/>
              </a:rPr>
              <a:t>Pospago</a:t>
            </a:r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 5.0</a:t>
            </a:r>
          </a:p>
          <a:p>
            <a:pPr algn="just"/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Si el cliente tiene un plan </a:t>
            </a:r>
            <a:r>
              <a:rPr lang="es-CO" sz="6600" b="1" dirty="0" err="1">
                <a:solidFill>
                  <a:srgbClr val="F9B100"/>
                </a:solidFill>
                <a:latin typeface="Montserrat ExtraLight"/>
              </a:rPr>
              <a:t>Pospago</a:t>
            </a:r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 5.3, ¿Puede tener Amazon Music como beneficio incluido?</a:t>
            </a:r>
          </a:p>
          <a:p>
            <a:pPr algn="just"/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No, podrá acceder a la oferta promocional con los primeros 3 meses sin costo adicional y a partir del cuarto mes $14.900/mes</a:t>
            </a:r>
          </a:p>
          <a:p>
            <a:pPr algn="just"/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Si un cliente ya disfrutó de la oferta promocional, ¿Puede volver a tenerla?</a:t>
            </a:r>
          </a:p>
          <a:p>
            <a:pPr algn="just"/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No, el beneficio solo es válido para los clientes que no hayan activado Amazon Music anteriormente.</a:t>
            </a:r>
          </a:p>
          <a:p>
            <a:pPr algn="just"/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¿Por dónde se puede hacer la activación de Amazon Music?</a:t>
            </a:r>
          </a:p>
          <a:p>
            <a:pPr algn="just"/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A través de Mi Tigo, de acuerdo con el proceso indicado anteriormente.</a:t>
            </a:r>
          </a:p>
          <a:p>
            <a:pPr algn="just"/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¿Qué posventas cancelan la licencia de Amazon Music?</a:t>
            </a:r>
          </a:p>
          <a:p>
            <a:pPr algn="just"/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Las mismas que cancelan la licencia de Amazon Prime Video. cambio de número, cambio de plan, cesión de contrato, suspensión parcial, voluntaria, total, suspensión por fraude o suspensión por robo/perdida, terminación del contrato o migración de </a:t>
            </a:r>
            <a:r>
              <a:rPr lang="es-CO" sz="6600" b="1" dirty="0" err="1">
                <a:solidFill>
                  <a:schemeClr val="bg1"/>
                </a:solidFill>
                <a:latin typeface="Montserrat ExtraLight"/>
              </a:rPr>
              <a:t>pospago</a:t>
            </a:r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 a prepago </a:t>
            </a:r>
          </a:p>
          <a:p>
            <a:pPr algn="just"/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¿Qué se debe hacer si se presenta algún problema con la activación de Amazon Music?</a:t>
            </a:r>
          </a:p>
          <a:p>
            <a:pPr algn="just"/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Se debe escalar el caso al formulario </a:t>
            </a:r>
            <a:r>
              <a:rPr lang="es-CO" sz="6600" u="sng" dirty="0">
                <a:hlinkClick r:id="rId7"/>
              </a:rPr>
              <a:t>https://forms.gle/vL4B19iRUEosiaiS8 </a:t>
            </a:r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adjuntando las evidencias del error.</a:t>
            </a:r>
          </a:p>
          <a:p>
            <a:pPr algn="just"/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¿Dónde se puede validar si la licencia está activa?</a:t>
            </a:r>
          </a:p>
          <a:p>
            <a:pPr algn="just"/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En Consulta integral se encuentra la información de la licencia.</a:t>
            </a:r>
          </a:p>
          <a:p>
            <a:pPr algn="just"/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¿Cuánto me consume en datos?</a:t>
            </a:r>
          </a:p>
          <a:p>
            <a:pPr algn="just"/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Alta calidad 256KBPS en una hora gastarías 115MB, igual se pueden descargar como otras Apps</a:t>
            </a:r>
          </a:p>
          <a:p>
            <a:endParaRPr lang="es-CO" sz="6600" b="1" dirty="0">
              <a:solidFill>
                <a:schemeClr val="bg1"/>
              </a:solidFill>
              <a:latin typeface="Montserrat ExtraLight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CC490B8-6D7B-4A20-8799-063ACB5C4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9830632"/>
            <a:ext cx="1644879" cy="175266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54BCC72-7D62-4B98-A455-18F1CA5AD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423028" y="22910849"/>
            <a:ext cx="1644879" cy="175266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D47F29A-0D13-4CAC-91DF-20A54216A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461128" y="24949199"/>
            <a:ext cx="1644879" cy="175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9E4930-AA62-1140-B9D7-D16F170D5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37156" y="-10837156"/>
            <a:ext cx="28725640" cy="503999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E1EB09-E82E-F845-AEE0-07473DB7A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5438893"/>
            <a:ext cx="1644879" cy="175266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C0D934E-EA75-2643-AFA1-468EC7C2AB38}"/>
              </a:ext>
            </a:extLst>
          </p:cNvPr>
          <p:cNvSpPr/>
          <p:nvPr/>
        </p:nvSpPr>
        <p:spPr>
          <a:xfrm>
            <a:off x="1606466" y="2446453"/>
            <a:ext cx="25199975" cy="186204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CO" altLang="es-CO" sz="11500" b="1" spc="-300" dirty="0">
                <a:solidFill>
                  <a:schemeClr val="bg1"/>
                </a:solidFill>
                <a:latin typeface="Montserrat ExtraLight" pitchFamily="2" charset="77"/>
              </a:rPr>
              <a:t>Preguntas </a:t>
            </a:r>
            <a:r>
              <a:rPr lang="es-CO" altLang="es-CO" sz="11500" b="1" spc="-300" dirty="0">
                <a:solidFill>
                  <a:srgbClr val="F9B100"/>
                </a:solidFill>
                <a:latin typeface="Montserrat ExtraLight" pitchFamily="2" charset="77"/>
              </a:rPr>
              <a:t>frecuentes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B6A66B9-7B06-434A-ABCE-70BF8D66C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7481281"/>
            <a:ext cx="1644879" cy="175266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1C164D0-CAC0-B24E-A834-B9E55C58C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15597971"/>
            <a:ext cx="1644879" cy="175266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8271CB4-9763-8047-A6C6-2178B43B9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18652325"/>
            <a:ext cx="1644879" cy="175266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24DE3FC-6B40-B340-AC53-329297CA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21628059"/>
            <a:ext cx="1644879" cy="17526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253B1A-A7B9-AC45-855D-A286F5A73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516" y="833676"/>
            <a:ext cx="3726896" cy="3726896"/>
          </a:xfrm>
          <a:prstGeom prst="rect">
            <a:avLst/>
          </a:prstGeom>
        </p:spPr>
      </p:pic>
      <p:pic>
        <p:nvPicPr>
          <p:cNvPr id="22" name="Picture 4" descr="Amazon Music for Mac [Review 2019] - 29 User Reviews">
            <a:extLst>
              <a:ext uri="{FF2B5EF4-FFF2-40B4-BE49-F238E27FC236}">
                <a16:creationId xmlns:a16="http://schemas.microsoft.com/office/drawing/2014/main" id="{66C2AE37-DCCA-479C-9ACB-DC02EC45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78" y="23371823"/>
            <a:ext cx="4736436" cy="47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Tigo - Speedtest">
            <a:extLst>
              <a:ext uri="{FF2B5EF4-FFF2-40B4-BE49-F238E27FC236}">
                <a16:creationId xmlns:a16="http://schemas.microsoft.com/office/drawing/2014/main" id="{58BA73E8-B448-4FDF-B38C-D741F85C4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833" y="24025541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4203B58-F209-4282-B08B-123F687C9BB7}"/>
              </a:ext>
            </a:extLst>
          </p:cNvPr>
          <p:cNvCxnSpPr>
            <a:cxnSpLocks/>
          </p:cNvCxnSpPr>
          <p:nvPr/>
        </p:nvCxnSpPr>
        <p:spPr>
          <a:xfrm>
            <a:off x="44005500" y="23488650"/>
            <a:ext cx="109364" cy="46196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725501D1-E524-4BEB-B7F3-19A3F2C5CA07}"/>
              </a:ext>
            </a:extLst>
          </p:cNvPr>
          <p:cNvSpPr/>
          <p:nvPr/>
        </p:nvSpPr>
        <p:spPr>
          <a:xfrm>
            <a:off x="5121800" y="5773299"/>
            <a:ext cx="41138660" cy="22436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¿Por dónde se puede cancelar la licencia?</a:t>
            </a:r>
          </a:p>
          <a:p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A través de Mi Tigo, pestaña premium, opción Desactivar.</a:t>
            </a:r>
          </a:p>
          <a:p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¿Qué sucede si el cliente realizó la cancelación por Mi Tigo pero se le sigue presentando un cobro en la factura?</a:t>
            </a:r>
          </a:p>
          <a:p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Se debe seguir el mismo proceso de cancelación de Amazon Prime Video a través de CRM que hoy en día existe, seleccionando el </a:t>
            </a:r>
            <a:r>
              <a:rPr lang="es-CO" sz="6600" b="1" dirty="0" err="1">
                <a:solidFill>
                  <a:schemeClr val="bg1"/>
                </a:solidFill>
                <a:latin typeface="Montserrat ExtraLight"/>
              </a:rPr>
              <a:t>SKU</a:t>
            </a:r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 a cancelar:</a:t>
            </a:r>
          </a:p>
          <a:p>
            <a:endParaRPr lang="es-CO" sz="6600" b="1" dirty="0">
              <a:solidFill>
                <a:schemeClr val="bg1"/>
              </a:solidFill>
              <a:latin typeface="Montserrat ExtraLight"/>
            </a:endParaRPr>
          </a:p>
          <a:p>
            <a:endParaRPr lang="es-CO" sz="6600" b="1" dirty="0">
              <a:solidFill>
                <a:schemeClr val="bg1"/>
              </a:solidFill>
              <a:latin typeface="Montserrat ExtraLight"/>
            </a:endParaRPr>
          </a:p>
          <a:p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 </a:t>
            </a:r>
          </a:p>
          <a:p>
            <a:endParaRPr lang="es-CO" sz="6600" b="1" dirty="0">
              <a:solidFill>
                <a:srgbClr val="F9B100"/>
              </a:solidFill>
              <a:latin typeface="Montserrat ExtraLight"/>
            </a:endParaRPr>
          </a:p>
          <a:p>
            <a:endParaRPr lang="es-CO" sz="6600" b="1" dirty="0">
              <a:solidFill>
                <a:srgbClr val="F9B100"/>
              </a:solidFill>
              <a:latin typeface="Montserrat ExtraLight"/>
            </a:endParaRPr>
          </a:p>
          <a:p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Si el usuario ya tiene la licencia de Amazon Prime Video activada en su plan </a:t>
            </a:r>
            <a:r>
              <a:rPr lang="es-CO" sz="6600" b="1" dirty="0" err="1">
                <a:solidFill>
                  <a:srgbClr val="F9B100"/>
                </a:solidFill>
                <a:latin typeface="Montserrat ExtraLight"/>
              </a:rPr>
              <a:t>Pospago</a:t>
            </a:r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 5.0, ¿Puede utilizar el mismo correo para Activar la licencia de Amazon Music?</a:t>
            </a:r>
          </a:p>
          <a:p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Si, podrá utilizar el mismo correo y disfrutar de la oferta promocional.</a:t>
            </a:r>
          </a:p>
          <a:p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Si el usuario tiene una licencia de Amazon compras, ¿Puede utilizar el mismo correo para Activar la licencia de Amazon Music?</a:t>
            </a:r>
          </a:p>
          <a:p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No, ya que no podría acceder a la oferta promocional.</a:t>
            </a:r>
          </a:p>
          <a:p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¿El usuario debe descargar una aplicación adicional?</a:t>
            </a:r>
          </a:p>
          <a:p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Si, deberá ir a la app store/</a:t>
            </a:r>
            <a:r>
              <a:rPr lang="es-CO" sz="6600" b="1" dirty="0" err="1">
                <a:solidFill>
                  <a:schemeClr val="bg1"/>
                </a:solidFill>
                <a:latin typeface="Montserrat ExtraLight"/>
              </a:rPr>
              <a:t>play</a:t>
            </a:r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 store y descargar Amazon Music.</a:t>
            </a:r>
          </a:p>
          <a:p>
            <a:r>
              <a:rPr lang="es-CO" sz="6600" b="1" dirty="0">
                <a:solidFill>
                  <a:srgbClr val="F9B100"/>
                </a:solidFill>
                <a:latin typeface="Montserrat ExtraLight"/>
              </a:rPr>
              <a:t>Si el usuario cancela la licencia de Amazon Music, ¿Hasta cuándo podrá disfrutarla?</a:t>
            </a:r>
          </a:p>
          <a:p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Podrá disfrutarla hasta un día antes del próximo ciclo de Amazon Music, está información la</a:t>
            </a:r>
          </a:p>
          <a:p>
            <a:r>
              <a:rPr lang="es-CO" sz="6600" b="1" dirty="0">
                <a:solidFill>
                  <a:schemeClr val="bg1"/>
                </a:solidFill>
                <a:latin typeface="Montserrat ExtraLight"/>
              </a:rPr>
              <a:t>puede ver el usuario en Mi Tigo.</a:t>
            </a:r>
          </a:p>
          <a:p>
            <a:endParaRPr lang="es-CO" sz="6600" b="1" dirty="0">
              <a:solidFill>
                <a:srgbClr val="F9B100"/>
              </a:solidFill>
              <a:latin typeface="Montserrat Extra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E4C7D0-E735-4DA4-AC66-C82B2120A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9249" y="10889203"/>
            <a:ext cx="17428687" cy="459844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4FDFFAB-BF37-41B9-811A-B2B5945DB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47522" y="23666409"/>
            <a:ext cx="1644879" cy="17526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02C8847-2661-48F9-92AB-748AE9B33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15597972"/>
            <a:ext cx="1644879" cy="175266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BD8AB27-8195-4A08-98E1-3BE6741E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18652326"/>
            <a:ext cx="1644879" cy="175266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E63971B-5639-4CCD-A818-A100053E6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21628060"/>
            <a:ext cx="1644879" cy="175266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B0171B6-C53A-474C-AACF-860A36DD9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15597973"/>
            <a:ext cx="1644879" cy="175266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81F16577-C7BE-4C7C-B560-A21D9FDD1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93" t="77232" r="1"/>
          <a:stretch/>
        </p:blipFill>
        <p:spPr>
          <a:xfrm rot="5400000">
            <a:off x="3309422" y="18652327"/>
            <a:ext cx="1644879" cy="175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41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452A3F7F56624D8D94F0DE8F58440E" ma:contentTypeVersion="11" ma:contentTypeDescription="Create a new document." ma:contentTypeScope="" ma:versionID="802acb408152dd3bafcdb76ee4bdf305">
  <xsd:schema xmlns:xsd="http://www.w3.org/2001/XMLSchema" xmlns:xs="http://www.w3.org/2001/XMLSchema" xmlns:p="http://schemas.microsoft.com/office/2006/metadata/properties" xmlns:ns3="5fbbc22b-af57-4ac5-8e80-96250841c11a" xmlns:ns4="fc1b5f1b-315e-47c7-a632-ea0a111ec2fc" targetNamespace="http://schemas.microsoft.com/office/2006/metadata/properties" ma:root="true" ma:fieldsID="a57b355a7c3158b391b91c3ad9befdfd" ns3:_="" ns4:_="">
    <xsd:import namespace="5fbbc22b-af57-4ac5-8e80-96250841c11a"/>
    <xsd:import namespace="fc1b5f1b-315e-47c7-a632-ea0a111ec2f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bbc22b-af57-4ac5-8e80-96250841c11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1b5f1b-315e-47c7-a632-ea0a111ec2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650370-CD47-4B8F-AD35-14BFE7D314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6273E1-5AA3-4A7D-B655-E18D6BC3F1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bbc22b-af57-4ac5-8e80-96250841c11a"/>
    <ds:schemaRef ds:uri="fc1b5f1b-315e-47c7-a632-ea0a111ec2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C8E1C3-E0B8-4E70-8CA6-844D0CC0CBCC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5fbbc22b-af57-4ac5-8e80-96250841c11a"/>
    <ds:schemaRef ds:uri="fc1b5f1b-315e-47c7-a632-ea0a111ec2fc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9382</TotalTime>
  <Words>897</Words>
  <Application>Microsoft Office PowerPoint</Application>
  <PresentationFormat>Personalizado</PresentationFormat>
  <Paragraphs>113</Paragraphs>
  <Slides>10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Avenir Heavy</vt:lpstr>
      <vt:lpstr>Calibri</vt:lpstr>
      <vt:lpstr>Calibri Light</vt:lpstr>
      <vt:lpstr>Helvetica Light</vt:lpstr>
      <vt:lpstr>Montserrat ExtraBold</vt:lpstr>
      <vt:lpstr>Montserrat ExtraLight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Omar Andres Lozano Nino</cp:lastModifiedBy>
  <cp:revision>326</cp:revision>
  <dcterms:created xsi:type="dcterms:W3CDTF">2019-01-20T16:35:35Z</dcterms:created>
  <dcterms:modified xsi:type="dcterms:W3CDTF">2020-04-03T22:41:20Z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0x01010061452A3F7F56624D8D94F0DE8F58440E</vt:lpwstr>
  </property>
</Properties>
</file>